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80" r:id="rId2"/>
    <p:sldId id="274" r:id="rId3"/>
    <p:sldId id="281" r:id="rId4"/>
    <p:sldId id="305" r:id="rId5"/>
    <p:sldId id="306" r:id="rId6"/>
    <p:sldId id="307" r:id="rId7"/>
    <p:sldId id="308" r:id="rId8"/>
    <p:sldId id="309"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9" r:id="rId22"/>
    <p:sldId id="300" r:id="rId23"/>
    <p:sldId id="302" r:id="rId24"/>
    <p:sldId id="301" r:id="rId25"/>
    <p:sldId id="278" r:id="rId26"/>
    <p:sldId id="279" r:id="rId2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7" userDrawn="1">
          <p15:clr>
            <a:srgbClr val="A4A3A4"/>
          </p15:clr>
        </p15:guide>
        <p15:guide id="2" pos="2160" userDrawn="1">
          <p15:clr>
            <a:srgbClr val="A4A3A4"/>
          </p15:clr>
        </p15:guide>
        <p15:guide id="3" orient="horz"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75233" autoAdjust="0"/>
  </p:normalViewPr>
  <p:slideViewPr>
    <p:cSldViewPr>
      <p:cViewPr varScale="1">
        <p:scale>
          <a:sx n="86" d="100"/>
          <a:sy n="86" d="100"/>
        </p:scale>
        <p:origin x="1638" y="9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9" d="100"/>
          <a:sy n="89" d="100"/>
        </p:scale>
        <p:origin x="3756" y="42"/>
      </p:cViewPr>
      <p:guideLst>
        <p:guide orient="horz" pos="2947"/>
        <p:guide pos="2160"/>
        <p:guide orient="horz"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'18.19 (2)'!$B$3</c:f>
              <c:strCache>
                <c:ptCount val="1"/>
                <c:pt idx="0">
                  <c:v>Sales tax</c:v>
                </c:pt>
              </c:strCache>
            </c:strRef>
          </c:tx>
          <c:spPr>
            <a:solidFill>
              <a:schemeClr val="accent3">
                <a:lumMod val="75000"/>
              </a:schemeClr>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2E00-4356-909F-63419F2F4C88}"/>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'18.19 (2)'!$A$4:$A$10</c:f>
              <c:strCache>
                <c:ptCount val="7"/>
                <c:pt idx="0">
                  <c:v>Atascadero</c:v>
                </c:pt>
                <c:pt idx="1">
                  <c:v>Arroyo Grande</c:v>
                </c:pt>
                <c:pt idx="2">
                  <c:v>Grover Beach</c:v>
                </c:pt>
                <c:pt idx="3">
                  <c:v>Morro Bay*</c:v>
                </c:pt>
                <c:pt idx="4">
                  <c:v>Paso Robles</c:v>
                </c:pt>
                <c:pt idx="5">
                  <c:v>Pismo Beach</c:v>
                </c:pt>
                <c:pt idx="6">
                  <c:v>San Luis Obispo</c:v>
                </c:pt>
              </c:strCache>
            </c:strRef>
          </c:cat>
          <c:val>
            <c:numRef>
              <c:f>'18.19 (2)'!$B$4:$B$10</c:f>
              <c:numCache>
                <c:formatCode>_("$"* #,##0_);_("$"* \(#,##0\);_("$"* "-"_);_(@_)</c:formatCode>
                <c:ptCount val="7"/>
                <c:pt idx="0">
                  <c:v>137.50783511328476</c:v>
                </c:pt>
                <c:pt idx="1">
                  <c:v>240.50353366879628</c:v>
                </c:pt>
                <c:pt idx="2">
                  <c:v>201.09323444831239</c:v>
                </c:pt>
                <c:pt idx="3">
                  <c:v>207.51933647428348</c:v>
                </c:pt>
                <c:pt idx="4">
                  <c:v>509.96927660665085</c:v>
                </c:pt>
                <c:pt idx="5">
                  <c:v>395.12421673424251</c:v>
                </c:pt>
                <c:pt idx="6">
                  <c:v>575.88795731707319</c:v>
                </c:pt>
              </c:numCache>
            </c:numRef>
          </c:val>
          <c:extLst>
            <c:ext xmlns:c16="http://schemas.microsoft.com/office/drawing/2014/chart" uri="{C3380CC4-5D6E-409C-BE32-E72D297353CC}">
              <c16:uniqueId val="{00000002-2E00-4356-909F-63419F2F4C88}"/>
            </c:ext>
          </c:extLst>
        </c:ser>
        <c:dLbls>
          <c:showLegendKey val="0"/>
          <c:showVal val="0"/>
          <c:showCatName val="0"/>
          <c:showSerName val="0"/>
          <c:showPercent val="0"/>
          <c:showBubbleSize val="0"/>
        </c:dLbls>
        <c:gapWidth val="79"/>
        <c:overlap val="-27"/>
        <c:axId val="1514798776"/>
        <c:axId val="1514787952"/>
      </c:barChart>
      <c:catAx>
        <c:axId val="1514798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4787952"/>
        <c:crosses val="autoZero"/>
        <c:auto val="1"/>
        <c:lblAlgn val="ctr"/>
        <c:lblOffset val="100"/>
        <c:noMultiLvlLbl val="0"/>
      </c:catAx>
      <c:valAx>
        <c:axId val="151478795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4798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solidFill>
                  <a:sysClr val="windowText" lastClr="000000"/>
                </a:solidFill>
              </a:rPr>
              <a:t>Employees Per 1,000 Residents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0066FF"/>
              </a:solidFill>
              <a:ln>
                <a:noFill/>
              </a:ln>
              <a:effectLst/>
            </c:spPr>
            <c:extLst>
              <c:ext xmlns:c16="http://schemas.microsoft.com/office/drawing/2014/chart" uri="{C3380CC4-5D6E-409C-BE32-E72D297353CC}">
                <c16:uniqueId val="{00000001-0AF2-4E7F-A92E-C0513B4A9202}"/>
              </c:ext>
            </c:extLst>
          </c:dPt>
          <c:dPt>
            <c:idx val="1"/>
            <c:invertIfNegative val="0"/>
            <c:bubble3D val="0"/>
            <c:spPr>
              <a:solidFill>
                <a:srgbClr val="0066FF"/>
              </a:solidFill>
              <a:ln>
                <a:noFill/>
              </a:ln>
              <a:effectLst/>
            </c:spPr>
            <c:extLst>
              <c:ext xmlns:c16="http://schemas.microsoft.com/office/drawing/2014/chart" uri="{C3380CC4-5D6E-409C-BE32-E72D297353CC}">
                <c16:uniqueId val="{00000003-0AF2-4E7F-A92E-C0513B4A9202}"/>
              </c:ext>
            </c:extLst>
          </c:dPt>
          <c:dPt>
            <c:idx val="2"/>
            <c:invertIfNegative val="0"/>
            <c:bubble3D val="0"/>
            <c:spPr>
              <a:solidFill>
                <a:srgbClr val="0066FF"/>
              </a:solidFill>
              <a:ln>
                <a:noFill/>
              </a:ln>
              <a:effectLst/>
            </c:spPr>
            <c:extLst>
              <c:ext xmlns:c16="http://schemas.microsoft.com/office/drawing/2014/chart" uri="{C3380CC4-5D6E-409C-BE32-E72D297353CC}">
                <c16:uniqueId val="{00000005-0AF2-4E7F-A92E-C0513B4A9202}"/>
              </c:ext>
            </c:extLst>
          </c:dPt>
          <c:dPt>
            <c:idx val="3"/>
            <c:invertIfNegative val="0"/>
            <c:bubble3D val="0"/>
            <c:spPr>
              <a:solidFill>
                <a:srgbClr val="00B050"/>
              </a:solidFill>
              <a:ln>
                <a:noFill/>
              </a:ln>
              <a:effectLst/>
            </c:spPr>
            <c:extLst>
              <c:ext xmlns:c16="http://schemas.microsoft.com/office/drawing/2014/chart" uri="{C3380CC4-5D6E-409C-BE32-E72D297353CC}">
                <c16:uniqueId val="{00000007-0AF2-4E7F-A92E-C0513B4A9202}"/>
              </c:ext>
            </c:extLst>
          </c:dPt>
          <c:cat>
            <c:strRef>
              <c:f>Sheet1!$A$5:$A$8</c:f>
              <c:strCache>
                <c:ptCount val="4"/>
                <c:pt idx="0">
                  <c:v>Morro Bay</c:v>
                </c:pt>
                <c:pt idx="1">
                  <c:v>San Luis Obispo</c:v>
                </c:pt>
                <c:pt idx="2">
                  <c:v>Paso Robles</c:v>
                </c:pt>
                <c:pt idx="3">
                  <c:v>Atascadero</c:v>
                </c:pt>
              </c:strCache>
            </c:strRef>
          </c:cat>
          <c:val>
            <c:numRef>
              <c:f>Sheet1!$B$5:$B$8</c:f>
              <c:numCache>
                <c:formatCode>General</c:formatCode>
                <c:ptCount val="4"/>
                <c:pt idx="0">
                  <c:v>9.455643197974485</c:v>
                </c:pt>
                <c:pt idx="1">
                  <c:v>8.6901132404181194</c:v>
                </c:pt>
                <c:pt idx="2">
                  <c:v>6.791495375128469</c:v>
                </c:pt>
                <c:pt idx="3">
                  <c:v>4.2918454935622314</c:v>
                </c:pt>
              </c:numCache>
            </c:numRef>
          </c:val>
          <c:extLst>
            <c:ext xmlns:c16="http://schemas.microsoft.com/office/drawing/2014/chart" uri="{C3380CC4-5D6E-409C-BE32-E72D297353CC}">
              <c16:uniqueId val="{00000008-0AF2-4E7F-A92E-C0513B4A9202}"/>
            </c:ext>
          </c:extLst>
        </c:ser>
        <c:dLbls>
          <c:showLegendKey val="0"/>
          <c:showVal val="0"/>
          <c:showCatName val="0"/>
          <c:showSerName val="0"/>
          <c:showPercent val="0"/>
          <c:showBubbleSize val="0"/>
        </c:dLbls>
        <c:gapWidth val="182"/>
        <c:axId val="533250064"/>
        <c:axId val="533250392"/>
      </c:barChart>
      <c:catAx>
        <c:axId val="5332500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33250392"/>
        <c:crosses val="autoZero"/>
        <c:auto val="1"/>
        <c:lblAlgn val="ctr"/>
        <c:lblOffset val="100"/>
        <c:noMultiLvlLbl val="0"/>
      </c:catAx>
      <c:valAx>
        <c:axId val="53325039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332500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Sworn Personnel Per 1,000 Capita</a:t>
            </a:r>
          </a:p>
        </c:rich>
      </c:tx>
      <c:layout/>
      <c:overlay val="0"/>
    </c:title>
    <c:autoTitleDeleted val="0"/>
    <c:plotArea>
      <c:layout/>
      <c:lineChart>
        <c:grouping val="standard"/>
        <c:varyColors val="0"/>
        <c:ser>
          <c:idx val="0"/>
          <c:order val="0"/>
          <c:spPr>
            <a:ln w="38100">
              <a:solidFill>
                <a:srgbClr val="0000FF"/>
              </a:solidFill>
            </a:ln>
          </c:spPr>
          <c:marker>
            <c:symbol val="none"/>
          </c:marker>
          <c:trendline>
            <c:spPr>
              <a:ln w="22225">
                <a:solidFill>
                  <a:srgbClr val="FF0000"/>
                </a:solidFill>
              </a:ln>
            </c:spPr>
            <c:trendlineType val="linear"/>
            <c:dispRSqr val="0"/>
            <c:dispEq val="0"/>
          </c:trendline>
          <c:cat>
            <c:strRef>
              <c:f>'Sheet1 (2)'!$F$19:$AD$19</c:f>
              <c:strCache>
                <c:ptCount val="25"/>
                <c:pt idx="0">
                  <c:v>93/94</c:v>
                </c:pt>
                <c:pt idx="1">
                  <c:v>94/95</c:v>
                </c:pt>
                <c:pt idx="2">
                  <c:v>95/96</c:v>
                </c:pt>
                <c:pt idx="3">
                  <c:v>96/97</c:v>
                </c:pt>
                <c:pt idx="4">
                  <c:v>97/98</c:v>
                </c:pt>
                <c:pt idx="5">
                  <c:v>98/99</c:v>
                </c:pt>
                <c:pt idx="6">
                  <c:v>99/00</c:v>
                </c:pt>
                <c:pt idx="7">
                  <c:v>00/01</c:v>
                </c:pt>
                <c:pt idx="8">
                  <c:v>01/02</c:v>
                </c:pt>
                <c:pt idx="9">
                  <c:v>02/03</c:v>
                </c:pt>
                <c:pt idx="10">
                  <c:v>03/04</c:v>
                </c:pt>
                <c:pt idx="11">
                  <c:v>04/05</c:v>
                </c:pt>
                <c:pt idx="12">
                  <c:v>05/06</c:v>
                </c:pt>
                <c:pt idx="13">
                  <c:v>06/07</c:v>
                </c:pt>
                <c:pt idx="14">
                  <c:v>07/08</c:v>
                </c:pt>
                <c:pt idx="15">
                  <c:v>08/09</c:v>
                </c:pt>
                <c:pt idx="16">
                  <c:v>09/10</c:v>
                </c:pt>
                <c:pt idx="17">
                  <c:v>10/11</c:v>
                </c:pt>
                <c:pt idx="18">
                  <c:v>11/12</c:v>
                </c:pt>
                <c:pt idx="19">
                  <c:v>12/13</c:v>
                </c:pt>
                <c:pt idx="20">
                  <c:v>13/14</c:v>
                </c:pt>
                <c:pt idx="21">
                  <c:v>14/15</c:v>
                </c:pt>
                <c:pt idx="22">
                  <c:v>15/16</c:v>
                </c:pt>
                <c:pt idx="23">
                  <c:v>16/17</c:v>
                </c:pt>
                <c:pt idx="24">
                  <c:v>17/18</c:v>
                </c:pt>
              </c:strCache>
            </c:strRef>
          </c:cat>
          <c:val>
            <c:numRef>
              <c:f>'Sheet1 (2)'!$F$20:$AE$20</c:f>
              <c:numCache>
                <c:formatCode>General</c:formatCode>
                <c:ptCount val="26"/>
                <c:pt idx="0">
                  <c:v>1.1234552490325802</c:v>
                </c:pt>
                <c:pt idx="1">
                  <c:v>1.0946685586863978</c:v>
                </c:pt>
                <c:pt idx="2">
                  <c:v>1.1223794444221751</c:v>
                </c:pt>
                <c:pt idx="3">
                  <c:v>1.1047543894259222</c:v>
                </c:pt>
                <c:pt idx="4">
                  <c:v>1.1289757464865495</c:v>
                </c:pt>
                <c:pt idx="5">
                  <c:v>1.1186113789778207</c:v>
                </c:pt>
                <c:pt idx="6">
                  <c:v>1.1405109489051093</c:v>
                </c:pt>
                <c:pt idx="7">
                  <c:v>1.1249015711125276</c:v>
                </c:pt>
                <c:pt idx="8">
                  <c:v>1.1144958763652573</c:v>
                </c:pt>
                <c:pt idx="9">
                  <c:v>1.101159888415798</c:v>
                </c:pt>
                <c:pt idx="10">
                  <c:v>1.1224970127095628</c:v>
                </c:pt>
                <c:pt idx="11">
                  <c:v>1.1273957158962795</c:v>
                </c:pt>
                <c:pt idx="12">
                  <c:v>1.1280521087296678</c:v>
                </c:pt>
                <c:pt idx="13">
                  <c:v>1.1568216325645289</c:v>
                </c:pt>
                <c:pt idx="14">
                  <c:v>1.1315017149322868</c:v>
                </c:pt>
                <c:pt idx="15">
                  <c:v>1.132983996601048</c:v>
                </c:pt>
                <c:pt idx="16">
                  <c:v>1.0610454834830585</c:v>
                </c:pt>
                <c:pt idx="17">
                  <c:v>0.98904980572235957</c:v>
                </c:pt>
                <c:pt idx="18">
                  <c:v>0.97100846164516574</c:v>
                </c:pt>
                <c:pt idx="19">
                  <c:v>0.95778887596634055</c:v>
                </c:pt>
                <c:pt idx="20">
                  <c:v>0.94838097818723743</c:v>
                </c:pt>
                <c:pt idx="21">
                  <c:v>0.92257001647446457</c:v>
                </c:pt>
                <c:pt idx="22">
                  <c:v>0.90588501730887439</c:v>
                </c:pt>
                <c:pt idx="23">
                  <c:v>0.93142765376585834</c:v>
                </c:pt>
                <c:pt idx="24">
                  <c:v>0.93106880277394288</c:v>
                </c:pt>
                <c:pt idx="25">
                  <c:v>0.95558191643600898</c:v>
                </c:pt>
              </c:numCache>
            </c:numRef>
          </c:val>
          <c:smooth val="0"/>
          <c:extLst>
            <c:ext xmlns:c16="http://schemas.microsoft.com/office/drawing/2014/chart" uri="{C3380CC4-5D6E-409C-BE32-E72D297353CC}">
              <c16:uniqueId val="{00000000-D48F-47D3-AEEA-D88B8630C421}"/>
            </c:ext>
          </c:extLst>
        </c:ser>
        <c:dLbls>
          <c:showLegendKey val="0"/>
          <c:showVal val="0"/>
          <c:showCatName val="0"/>
          <c:showSerName val="0"/>
          <c:showPercent val="0"/>
          <c:showBubbleSize val="0"/>
        </c:dLbls>
        <c:smooth val="0"/>
        <c:axId val="174401408"/>
        <c:axId val="174402944"/>
      </c:lineChart>
      <c:catAx>
        <c:axId val="174401408"/>
        <c:scaling>
          <c:orientation val="minMax"/>
        </c:scaling>
        <c:delete val="0"/>
        <c:axPos val="b"/>
        <c:numFmt formatCode="General" sourceLinked="0"/>
        <c:majorTickMark val="out"/>
        <c:minorTickMark val="none"/>
        <c:tickLblPos val="nextTo"/>
        <c:crossAx val="174402944"/>
        <c:crosses val="autoZero"/>
        <c:auto val="1"/>
        <c:lblAlgn val="ctr"/>
        <c:lblOffset val="100"/>
        <c:noMultiLvlLbl val="0"/>
      </c:catAx>
      <c:valAx>
        <c:axId val="174402944"/>
        <c:scaling>
          <c:orientation val="minMax"/>
          <c:max val="1.25"/>
          <c:min val="0.8"/>
        </c:scaling>
        <c:delete val="0"/>
        <c:axPos val="l"/>
        <c:majorGridlines>
          <c:spPr>
            <a:ln w="19050"/>
          </c:spPr>
        </c:majorGridlines>
        <c:numFmt formatCode="General" sourceLinked="1"/>
        <c:majorTickMark val="out"/>
        <c:minorTickMark val="none"/>
        <c:tickLblPos val="nextTo"/>
        <c:crossAx val="174401408"/>
        <c:crosses val="autoZero"/>
        <c:crossBetween val="between"/>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2830" tIns="46415" rIns="92830" bIns="46415" rtlCol="0"/>
          <a:lstStyle>
            <a:lvl1pPr algn="r">
              <a:defRPr sz="1200"/>
            </a:lvl1pPr>
          </a:lstStyle>
          <a:p>
            <a:fld id="{6F29F8E5-8E3B-474B-8A01-B3EF542D5500}" type="datetimeFigureOut">
              <a:rPr lang="en-US" smtClean="0"/>
              <a:t>5/26/2020</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30" tIns="46415" rIns="92830" bIns="46415" rtlCol="0" anchor="b"/>
          <a:lstStyle>
            <a:lvl1pPr algn="r">
              <a:defRPr sz="1200"/>
            </a:lvl1pPr>
          </a:lstStyle>
          <a:p>
            <a:fld id="{74CA1356-E7E7-426E-883E-F992839227EA}" type="slidenum">
              <a:rPr lang="en-US" smtClean="0"/>
              <a:t>‹#›</a:t>
            </a:fld>
            <a:endParaRPr lang="en-US" dirty="0"/>
          </a:p>
        </p:txBody>
      </p:sp>
    </p:spTree>
    <p:extLst>
      <p:ext uri="{BB962C8B-B14F-4D97-AF65-F5344CB8AC3E}">
        <p14:creationId xmlns:p14="http://schemas.microsoft.com/office/powerpoint/2010/main" val="3480480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600" dirty="0" smtClean="0"/>
              <a:t>Ms. Mayor and Council members, the item you have before you is the 2018/2019 Audited financial statement report</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Comic Sans MS" pitchFamily="66" charset="0"/>
              </a:defRPr>
            </a:lvl1pPr>
            <a:lvl2pPr marL="742950" indent="-285750" eaLnBrk="0" hangingPunct="0">
              <a:defRPr sz="2800" b="1">
                <a:solidFill>
                  <a:schemeClr val="tx1"/>
                </a:solidFill>
                <a:latin typeface="Comic Sans MS" pitchFamily="66" charset="0"/>
              </a:defRPr>
            </a:lvl2pPr>
            <a:lvl3pPr marL="1143000" indent="-228600" eaLnBrk="0" hangingPunct="0">
              <a:defRPr sz="2800" b="1">
                <a:solidFill>
                  <a:schemeClr val="tx1"/>
                </a:solidFill>
                <a:latin typeface="Comic Sans MS" pitchFamily="66" charset="0"/>
              </a:defRPr>
            </a:lvl3pPr>
            <a:lvl4pPr marL="1600200" indent="-228600" eaLnBrk="0" hangingPunct="0">
              <a:defRPr sz="2800" b="1">
                <a:solidFill>
                  <a:schemeClr val="tx1"/>
                </a:solidFill>
                <a:latin typeface="Comic Sans MS" pitchFamily="66" charset="0"/>
              </a:defRPr>
            </a:lvl4pPr>
            <a:lvl5pPr marL="2057400" indent="-228600" eaLnBrk="0" hangingPunct="0">
              <a:defRPr sz="2800" b="1">
                <a:solidFill>
                  <a:schemeClr val="tx1"/>
                </a:solidFill>
                <a:latin typeface="Comic Sans MS" pitchFamily="66" charset="0"/>
              </a:defRPr>
            </a:lvl5pPr>
            <a:lvl6pPr marL="2514600" indent="-228600" eaLnBrk="0" fontAlgn="base" hangingPunct="0">
              <a:spcBef>
                <a:spcPct val="0"/>
              </a:spcBef>
              <a:spcAft>
                <a:spcPct val="0"/>
              </a:spcAft>
              <a:defRPr sz="2800" b="1">
                <a:solidFill>
                  <a:schemeClr val="tx1"/>
                </a:solidFill>
                <a:latin typeface="Comic Sans MS" pitchFamily="66" charset="0"/>
              </a:defRPr>
            </a:lvl6pPr>
            <a:lvl7pPr marL="2971800" indent="-228600" eaLnBrk="0" fontAlgn="base" hangingPunct="0">
              <a:spcBef>
                <a:spcPct val="0"/>
              </a:spcBef>
              <a:spcAft>
                <a:spcPct val="0"/>
              </a:spcAft>
              <a:defRPr sz="2800" b="1">
                <a:solidFill>
                  <a:schemeClr val="tx1"/>
                </a:solidFill>
                <a:latin typeface="Comic Sans MS" pitchFamily="66" charset="0"/>
              </a:defRPr>
            </a:lvl7pPr>
            <a:lvl8pPr marL="3429000" indent="-228600" eaLnBrk="0" fontAlgn="base" hangingPunct="0">
              <a:spcBef>
                <a:spcPct val="0"/>
              </a:spcBef>
              <a:spcAft>
                <a:spcPct val="0"/>
              </a:spcAft>
              <a:defRPr sz="2800" b="1">
                <a:solidFill>
                  <a:schemeClr val="tx1"/>
                </a:solidFill>
                <a:latin typeface="Comic Sans MS" pitchFamily="66" charset="0"/>
              </a:defRPr>
            </a:lvl8pPr>
            <a:lvl9pPr marL="3886200" indent="-228600" eaLnBrk="0" fontAlgn="base" hangingPunct="0">
              <a:spcBef>
                <a:spcPct val="0"/>
              </a:spcBef>
              <a:spcAft>
                <a:spcPct val="0"/>
              </a:spcAft>
              <a:defRPr sz="2800" b="1">
                <a:solidFill>
                  <a:schemeClr val="tx1"/>
                </a:solidFill>
                <a:latin typeface="Comic Sans MS" pitchFamily="66" charset="0"/>
              </a:defRPr>
            </a:lvl9pPr>
          </a:lstStyle>
          <a:p>
            <a:fld id="{435546F1-02CD-4EC8-A92C-2A254F84D1A1}" type="slidenum">
              <a:rPr lang="en-US" altLang="en-US" sz="1200"/>
              <a:pPr/>
              <a:t>1</a:t>
            </a:fld>
            <a:endParaRPr lang="en-US" altLang="en-US" sz="1200" dirty="0"/>
          </a:p>
        </p:txBody>
      </p:sp>
    </p:spTree>
    <p:extLst>
      <p:ext uri="{BB962C8B-B14F-4D97-AF65-F5344CB8AC3E}">
        <p14:creationId xmlns:p14="http://schemas.microsoft.com/office/powerpoint/2010/main" val="3399130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1600"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Comic Sans MS" pitchFamily="66" charset="0"/>
              </a:defRPr>
            </a:lvl1pPr>
            <a:lvl2pPr marL="742950" indent="-285750" eaLnBrk="0" hangingPunct="0">
              <a:defRPr sz="2800" b="1">
                <a:solidFill>
                  <a:schemeClr val="tx1"/>
                </a:solidFill>
                <a:latin typeface="Comic Sans MS" pitchFamily="66" charset="0"/>
              </a:defRPr>
            </a:lvl2pPr>
            <a:lvl3pPr marL="1143000" indent="-228600" eaLnBrk="0" hangingPunct="0">
              <a:defRPr sz="2800" b="1">
                <a:solidFill>
                  <a:schemeClr val="tx1"/>
                </a:solidFill>
                <a:latin typeface="Comic Sans MS" pitchFamily="66" charset="0"/>
              </a:defRPr>
            </a:lvl3pPr>
            <a:lvl4pPr marL="1600200" indent="-228600" eaLnBrk="0" hangingPunct="0">
              <a:defRPr sz="2800" b="1">
                <a:solidFill>
                  <a:schemeClr val="tx1"/>
                </a:solidFill>
                <a:latin typeface="Comic Sans MS" pitchFamily="66" charset="0"/>
              </a:defRPr>
            </a:lvl4pPr>
            <a:lvl5pPr marL="2057400" indent="-228600" eaLnBrk="0" hangingPunct="0">
              <a:defRPr sz="2800" b="1">
                <a:solidFill>
                  <a:schemeClr val="tx1"/>
                </a:solidFill>
                <a:latin typeface="Comic Sans MS" pitchFamily="66" charset="0"/>
              </a:defRPr>
            </a:lvl5pPr>
            <a:lvl6pPr marL="2514600" indent="-228600" eaLnBrk="0" fontAlgn="base" hangingPunct="0">
              <a:spcBef>
                <a:spcPct val="0"/>
              </a:spcBef>
              <a:spcAft>
                <a:spcPct val="0"/>
              </a:spcAft>
              <a:defRPr sz="2800" b="1">
                <a:solidFill>
                  <a:schemeClr val="tx1"/>
                </a:solidFill>
                <a:latin typeface="Comic Sans MS" pitchFamily="66" charset="0"/>
              </a:defRPr>
            </a:lvl6pPr>
            <a:lvl7pPr marL="2971800" indent="-228600" eaLnBrk="0" fontAlgn="base" hangingPunct="0">
              <a:spcBef>
                <a:spcPct val="0"/>
              </a:spcBef>
              <a:spcAft>
                <a:spcPct val="0"/>
              </a:spcAft>
              <a:defRPr sz="2800" b="1">
                <a:solidFill>
                  <a:schemeClr val="tx1"/>
                </a:solidFill>
                <a:latin typeface="Comic Sans MS" pitchFamily="66" charset="0"/>
              </a:defRPr>
            </a:lvl7pPr>
            <a:lvl8pPr marL="3429000" indent="-228600" eaLnBrk="0" fontAlgn="base" hangingPunct="0">
              <a:spcBef>
                <a:spcPct val="0"/>
              </a:spcBef>
              <a:spcAft>
                <a:spcPct val="0"/>
              </a:spcAft>
              <a:defRPr sz="2800" b="1">
                <a:solidFill>
                  <a:schemeClr val="tx1"/>
                </a:solidFill>
                <a:latin typeface="Comic Sans MS" pitchFamily="66" charset="0"/>
              </a:defRPr>
            </a:lvl8pPr>
            <a:lvl9pPr marL="3886200" indent="-228600" eaLnBrk="0" fontAlgn="base" hangingPunct="0">
              <a:spcBef>
                <a:spcPct val="0"/>
              </a:spcBef>
              <a:spcAft>
                <a:spcPct val="0"/>
              </a:spcAft>
              <a:defRPr sz="2800" b="1">
                <a:solidFill>
                  <a:schemeClr val="tx1"/>
                </a:solidFill>
                <a:latin typeface="Comic Sans MS" pitchFamily="66" charset="0"/>
              </a:defRPr>
            </a:lvl9pPr>
          </a:lstStyle>
          <a:p>
            <a:fld id="{3CE69DA8-D95C-4708-A9A9-05EB6BC80EE3}" type="slidenum">
              <a:rPr lang="en-US" altLang="en-US" sz="1200"/>
              <a:pPr/>
              <a:t>10</a:t>
            </a:fld>
            <a:endParaRPr lang="en-US" altLang="en-US" sz="1200" dirty="0"/>
          </a:p>
        </p:txBody>
      </p:sp>
    </p:spTree>
    <p:extLst>
      <p:ext uri="{BB962C8B-B14F-4D97-AF65-F5344CB8AC3E}">
        <p14:creationId xmlns:p14="http://schemas.microsoft.com/office/powerpoint/2010/main" val="2585574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1600"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Comic Sans MS" pitchFamily="66" charset="0"/>
              </a:defRPr>
            </a:lvl1pPr>
            <a:lvl2pPr marL="742950" indent="-285750" eaLnBrk="0" hangingPunct="0">
              <a:defRPr sz="2800" b="1">
                <a:solidFill>
                  <a:schemeClr val="tx1"/>
                </a:solidFill>
                <a:latin typeface="Comic Sans MS" pitchFamily="66" charset="0"/>
              </a:defRPr>
            </a:lvl2pPr>
            <a:lvl3pPr marL="1143000" indent="-228600" eaLnBrk="0" hangingPunct="0">
              <a:defRPr sz="2800" b="1">
                <a:solidFill>
                  <a:schemeClr val="tx1"/>
                </a:solidFill>
                <a:latin typeface="Comic Sans MS" pitchFamily="66" charset="0"/>
              </a:defRPr>
            </a:lvl3pPr>
            <a:lvl4pPr marL="1600200" indent="-228600" eaLnBrk="0" hangingPunct="0">
              <a:defRPr sz="2800" b="1">
                <a:solidFill>
                  <a:schemeClr val="tx1"/>
                </a:solidFill>
                <a:latin typeface="Comic Sans MS" pitchFamily="66" charset="0"/>
              </a:defRPr>
            </a:lvl4pPr>
            <a:lvl5pPr marL="2057400" indent="-228600" eaLnBrk="0" hangingPunct="0">
              <a:defRPr sz="2800" b="1">
                <a:solidFill>
                  <a:schemeClr val="tx1"/>
                </a:solidFill>
                <a:latin typeface="Comic Sans MS" pitchFamily="66" charset="0"/>
              </a:defRPr>
            </a:lvl5pPr>
            <a:lvl6pPr marL="2514600" indent="-228600" eaLnBrk="0" fontAlgn="base" hangingPunct="0">
              <a:spcBef>
                <a:spcPct val="0"/>
              </a:spcBef>
              <a:spcAft>
                <a:spcPct val="0"/>
              </a:spcAft>
              <a:defRPr sz="2800" b="1">
                <a:solidFill>
                  <a:schemeClr val="tx1"/>
                </a:solidFill>
                <a:latin typeface="Comic Sans MS" pitchFamily="66" charset="0"/>
              </a:defRPr>
            </a:lvl6pPr>
            <a:lvl7pPr marL="2971800" indent="-228600" eaLnBrk="0" fontAlgn="base" hangingPunct="0">
              <a:spcBef>
                <a:spcPct val="0"/>
              </a:spcBef>
              <a:spcAft>
                <a:spcPct val="0"/>
              </a:spcAft>
              <a:defRPr sz="2800" b="1">
                <a:solidFill>
                  <a:schemeClr val="tx1"/>
                </a:solidFill>
                <a:latin typeface="Comic Sans MS" pitchFamily="66" charset="0"/>
              </a:defRPr>
            </a:lvl7pPr>
            <a:lvl8pPr marL="3429000" indent="-228600" eaLnBrk="0" fontAlgn="base" hangingPunct="0">
              <a:spcBef>
                <a:spcPct val="0"/>
              </a:spcBef>
              <a:spcAft>
                <a:spcPct val="0"/>
              </a:spcAft>
              <a:defRPr sz="2800" b="1">
                <a:solidFill>
                  <a:schemeClr val="tx1"/>
                </a:solidFill>
                <a:latin typeface="Comic Sans MS" pitchFamily="66" charset="0"/>
              </a:defRPr>
            </a:lvl8pPr>
            <a:lvl9pPr marL="3886200" indent="-228600" eaLnBrk="0" fontAlgn="base" hangingPunct="0">
              <a:spcBef>
                <a:spcPct val="0"/>
              </a:spcBef>
              <a:spcAft>
                <a:spcPct val="0"/>
              </a:spcAft>
              <a:defRPr sz="2800" b="1">
                <a:solidFill>
                  <a:schemeClr val="tx1"/>
                </a:solidFill>
                <a:latin typeface="Comic Sans MS" pitchFamily="66" charset="0"/>
              </a:defRPr>
            </a:lvl9pPr>
          </a:lstStyle>
          <a:p>
            <a:fld id="{3CE69DA8-D95C-4708-A9A9-05EB6BC80EE3}" type="slidenum">
              <a:rPr lang="en-US" altLang="en-US" sz="1200"/>
              <a:pPr/>
              <a:t>11</a:t>
            </a:fld>
            <a:endParaRPr lang="en-US" altLang="en-US" sz="1200" dirty="0"/>
          </a:p>
        </p:txBody>
      </p:sp>
    </p:spTree>
    <p:extLst>
      <p:ext uri="{BB962C8B-B14F-4D97-AF65-F5344CB8AC3E}">
        <p14:creationId xmlns:p14="http://schemas.microsoft.com/office/powerpoint/2010/main" val="2239022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r>
              <a:rPr lang="en-US" dirty="0">
                <a:latin typeface="Arial" panose="020B0604020202020204" pitchFamily="34" charset="0"/>
                <a:cs typeface="Arial" panose="020B0604020202020204" pitchFamily="34" charset="0"/>
              </a:rPr>
              <a:t>This inequity forces the City to manage resources in a fiscally responsible manner, consistently protecting and stretching our taxpayer’s dollars as far as possible.  While the City does as much as it can, for as many as it can, as often as it can, unfortunately there is still much to be done and no funding available to do so</a:t>
            </a:r>
            <a:r>
              <a:rPr lang="en-US" dirty="0" smtClean="0">
                <a:latin typeface="Arial" panose="020B0604020202020204" pitchFamily="34" charset="0"/>
                <a:cs typeface="Arial" panose="020B0604020202020204" pitchFamily="34" charset="0"/>
              </a:rPr>
              <a:t>.</a:t>
            </a:r>
          </a:p>
          <a:p>
            <a:pPr>
              <a:spcBef>
                <a:spcPct val="0"/>
              </a:spcBef>
            </a:pPr>
            <a:endParaRPr lang="en-US" dirty="0">
              <a:latin typeface="Arial" panose="020B0604020202020204" pitchFamily="34" charset="0"/>
              <a:cs typeface="Arial" panose="020B0604020202020204" pitchFamily="34" charset="0"/>
            </a:endParaRPr>
          </a:p>
          <a:p>
            <a:pPr>
              <a:spcBef>
                <a:spcPct val="0"/>
              </a:spcBef>
            </a:pPr>
            <a:r>
              <a:rPr lang="en-US" dirty="0" smtClean="0">
                <a:latin typeface="Arial" panose="020B0604020202020204" pitchFamily="34" charset="0"/>
                <a:cs typeface="Arial" panose="020B0604020202020204" pitchFamily="34" charset="0"/>
              </a:rPr>
              <a:t>This is a chart that was shared during on Talk on the Block presentations with data from Cleargov.com.  IT shows when compared to other cities across the State of California the City spends a fraction of the state average in all categories.  That is good.  It means that we are cost effective, what it doesn’t show is how we do that and why it is not sustainable in the long-run</a:t>
            </a:r>
            <a:endParaRPr lang="en-US" dirty="0">
              <a:latin typeface="Arial" panose="020B0604020202020204" pitchFamily="34" charset="0"/>
              <a:cs typeface="Arial" panose="020B0604020202020204" pitchFamily="34" charset="0"/>
            </a:endParaRPr>
          </a:p>
          <a:p>
            <a:pPr>
              <a:spcBef>
                <a:spcPct val="0"/>
              </a:spcBef>
            </a:pPr>
            <a:endParaRPr lang="en-US" altLang="en-US" sz="1600"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Comic Sans MS" pitchFamily="66" charset="0"/>
              </a:defRPr>
            </a:lvl1pPr>
            <a:lvl2pPr marL="742950" indent="-285750" eaLnBrk="0" hangingPunct="0">
              <a:defRPr sz="2800" b="1">
                <a:solidFill>
                  <a:schemeClr val="tx1"/>
                </a:solidFill>
                <a:latin typeface="Comic Sans MS" pitchFamily="66" charset="0"/>
              </a:defRPr>
            </a:lvl2pPr>
            <a:lvl3pPr marL="1143000" indent="-228600" eaLnBrk="0" hangingPunct="0">
              <a:defRPr sz="2800" b="1">
                <a:solidFill>
                  <a:schemeClr val="tx1"/>
                </a:solidFill>
                <a:latin typeface="Comic Sans MS" pitchFamily="66" charset="0"/>
              </a:defRPr>
            </a:lvl3pPr>
            <a:lvl4pPr marL="1600200" indent="-228600" eaLnBrk="0" hangingPunct="0">
              <a:defRPr sz="2800" b="1">
                <a:solidFill>
                  <a:schemeClr val="tx1"/>
                </a:solidFill>
                <a:latin typeface="Comic Sans MS" pitchFamily="66" charset="0"/>
              </a:defRPr>
            </a:lvl4pPr>
            <a:lvl5pPr marL="2057400" indent="-228600" eaLnBrk="0" hangingPunct="0">
              <a:defRPr sz="2800" b="1">
                <a:solidFill>
                  <a:schemeClr val="tx1"/>
                </a:solidFill>
                <a:latin typeface="Comic Sans MS" pitchFamily="66" charset="0"/>
              </a:defRPr>
            </a:lvl5pPr>
            <a:lvl6pPr marL="2514600" indent="-228600" eaLnBrk="0" fontAlgn="base" hangingPunct="0">
              <a:spcBef>
                <a:spcPct val="0"/>
              </a:spcBef>
              <a:spcAft>
                <a:spcPct val="0"/>
              </a:spcAft>
              <a:defRPr sz="2800" b="1">
                <a:solidFill>
                  <a:schemeClr val="tx1"/>
                </a:solidFill>
                <a:latin typeface="Comic Sans MS" pitchFamily="66" charset="0"/>
              </a:defRPr>
            </a:lvl6pPr>
            <a:lvl7pPr marL="2971800" indent="-228600" eaLnBrk="0" fontAlgn="base" hangingPunct="0">
              <a:spcBef>
                <a:spcPct val="0"/>
              </a:spcBef>
              <a:spcAft>
                <a:spcPct val="0"/>
              </a:spcAft>
              <a:defRPr sz="2800" b="1">
                <a:solidFill>
                  <a:schemeClr val="tx1"/>
                </a:solidFill>
                <a:latin typeface="Comic Sans MS" pitchFamily="66" charset="0"/>
              </a:defRPr>
            </a:lvl7pPr>
            <a:lvl8pPr marL="3429000" indent="-228600" eaLnBrk="0" fontAlgn="base" hangingPunct="0">
              <a:spcBef>
                <a:spcPct val="0"/>
              </a:spcBef>
              <a:spcAft>
                <a:spcPct val="0"/>
              </a:spcAft>
              <a:defRPr sz="2800" b="1">
                <a:solidFill>
                  <a:schemeClr val="tx1"/>
                </a:solidFill>
                <a:latin typeface="Comic Sans MS" pitchFamily="66" charset="0"/>
              </a:defRPr>
            </a:lvl8pPr>
            <a:lvl9pPr marL="3886200" indent="-228600" eaLnBrk="0" fontAlgn="base" hangingPunct="0">
              <a:spcBef>
                <a:spcPct val="0"/>
              </a:spcBef>
              <a:spcAft>
                <a:spcPct val="0"/>
              </a:spcAft>
              <a:defRPr sz="2800" b="1">
                <a:solidFill>
                  <a:schemeClr val="tx1"/>
                </a:solidFill>
                <a:latin typeface="Comic Sans MS" pitchFamily="66" charset="0"/>
              </a:defRPr>
            </a:lvl9pPr>
          </a:lstStyle>
          <a:p>
            <a:fld id="{3CE69DA8-D95C-4708-A9A9-05EB6BC80EE3}" type="slidenum">
              <a:rPr lang="en-US" altLang="en-US" sz="1200"/>
              <a:pPr/>
              <a:t>12</a:t>
            </a:fld>
            <a:endParaRPr lang="en-US" altLang="en-US" sz="1200" dirty="0"/>
          </a:p>
        </p:txBody>
      </p:sp>
    </p:spTree>
    <p:extLst>
      <p:ext uri="{BB962C8B-B14F-4D97-AF65-F5344CB8AC3E}">
        <p14:creationId xmlns:p14="http://schemas.microsoft.com/office/powerpoint/2010/main" val="3800381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1600"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Comic Sans MS" pitchFamily="66" charset="0"/>
              </a:defRPr>
            </a:lvl1pPr>
            <a:lvl2pPr marL="742950" indent="-285750" eaLnBrk="0" hangingPunct="0">
              <a:defRPr sz="2800" b="1">
                <a:solidFill>
                  <a:schemeClr val="tx1"/>
                </a:solidFill>
                <a:latin typeface="Comic Sans MS" pitchFamily="66" charset="0"/>
              </a:defRPr>
            </a:lvl2pPr>
            <a:lvl3pPr marL="1143000" indent="-228600" eaLnBrk="0" hangingPunct="0">
              <a:defRPr sz="2800" b="1">
                <a:solidFill>
                  <a:schemeClr val="tx1"/>
                </a:solidFill>
                <a:latin typeface="Comic Sans MS" pitchFamily="66" charset="0"/>
              </a:defRPr>
            </a:lvl3pPr>
            <a:lvl4pPr marL="1600200" indent="-228600" eaLnBrk="0" hangingPunct="0">
              <a:defRPr sz="2800" b="1">
                <a:solidFill>
                  <a:schemeClr val="tx1"/>
                </a:solidFill>
                <a:latin typeface="Comic Sans MS" pitchFamily="66" charset="0"/>
              </a:defRPr>
            </a:lvl4pPr>
            <a:lvl5pPr marL="2057400" indent="-228600" eaLnBrk="0" hangingPunct="0">
              <a:defRPr sz="2800" b="1">
                <a:solidFill>
                  <a:schemeClr val="tx1"/>
                </a:solidFill>
                <a:latin typeface="Comic Sans MS" pitchFamily="66" charset="0"/>
              </a:defRPr>
            </a:lvl5pPr>
            <a:lvl6pPr marL="2514600" indent="-228600" eaLnBrk="0" fontAlgn="base" hangingPunct="0">
              <a:spcBef>
                <a:spcPct val="0"/>
              </a:spcBef>
              <a:spcAft>
                <a:spcPct val="0"/>
              </a:spcAft>
              <a:defRPr sz="2800" b="1">
                <a:solidFill>
                  <a:schemeClr val="tx1"/>
                </a:solidFill>
                <a:latin typeface="Comic Sans MS" pitchFamily="66" charset="0"/>
              </a:defRPr>
            </a:lvl6pPr>
            <a:lvl7pPr marL="2971800" indent="-228600" eaLnBrk="0" fontAlgn="base" hangingPunct="0">
              <a:spcBef>
                <a:spcPct val="0"/>
              </a:spcBef>
              <a:spcAft>
                <a:spcPct val="0"/>
              </a:spcAft>
              <a:defRPr sz="2800" b="1">
                <a:solidFill>
                  <a:schemeClr val="tx1"/>
                </a:solidFill>
                <a:latin typeface="Comic Sans MS" pitchFamily="66" charset="0"/>
              </a:defRPr>
            </a:lvl7pPr>
            <a:lvl8pPr marL="3429000" indent="-228600" eaLnBrk="0" fontAlgn="base" hangingPunct="0">
              <a:spcBef>
                <a:spcPct val="0"/>
              </a:spcBef>
              <a:spcAft>
                <a:spcPct val="0"/>
              </a:spcAft>
              <a:defRPr sz="2800" b="1">
                <a:solidFill>
                  <a:schemeClr val="tx1"/>
                </a:solidFill>
                <a:latin typeface="Comic Sans MS" pitchFamily="66" charset="0"/>
              </a:defRPr>
            </a:lvl8pPr>
            <a:lvl9pPr marL="3886200" indent="-228600" eaLnBrk="0" fontAlgn="base" hangingPunct="0">
              <a:spcBef>
                <a:spcPct val="0"/>
              </a:spcBef>
              <a:spcAft>
                <a:spcPct val="0"/>
              </a:spcAft>
              <a:defRPr sz="2800" b="1">
                <a:solidFill>
                  <a:schemeClr val="tx1"/>
                </a:solidFill>
                <a:latin typeface="Comic Sans MS" pitchFamily="66" charset="0"/>
              </a:defRPr>
            </a:lvl9pPr>
          </a:lstStyle>
          <a:p>
            <a:fld id="{3CE69DA8-D95C-4708-A9A9-05EB6BC80EE3}" type="slidenum">
              <a:rPr lang="en-US" altLang="en-US" sz="1200"/>
              <a:pPr/>
              <a:t>13</a:t>
            </a:fld>
            <a:endParaRPr lang="en-US" altLang="en-US" sz="1200" dirty="0"/>
          </a:p>
        </p:txBody>
      </p:sp>
    </p:spTree>
    <p:extLst>
      <p:ext uri="{BB962C8B-B14F-4D97-AF65-F5344CB8AC3E}">
        <p14:creationId xmlns:p14="http://schemas.microsoft.com/office/powerpoint/2010/main" val="26436959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1600"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Comic Sans MS" pitchFamily="66" charset="0"/>
              </a:defRPr>
            </a:lvl1pPr>
            <a:lvl2pPr marL="742950" indent="-285750" eaLnBrk="0" hangingPunct="0">
              <a:defRPr sz="2800" b="1">
                <a:solidFill>
                  <a:schemeClr val="tx1"/>
                </a:solidFill>
                <a:latin typeface="Comic Sans MS" pitchFamily="66" charset="0"/>
              </a:defRPr>
            </a:lvl2pPr>
            <a:lvl3pPr marL="1143000" indent="-228600" eaLnBrk="0" hangingPunct="0">
              <a:defRPr sz="2800" b="1">
                <a:solidFill>
                  <a:schemeClr val="tx1"/>
                </a:solidFill>
                <a:latin typeface="Comic Sans MS" pitchFamily="66" charset="0"/>
              </a:defRPr>
            </a:lvl3pPr>
            <a:lvl4pPr marL="1600200" indent="-228600" eaLnBrk="0" hangingPunct="0">
              <a:defRPr sz="2800" b="1">
                <a:solidFill>
                  <a:schemeClr val="tx1"/>
                </a:solidFill>
                <a:latin typeface="Comic Sans MS" pitchFamily="66" charset="0"/>
              </a:defRPr>
            </a:lvl4pPr>
            <a:lvl5pPr marL="2057400" indent="-228600" eaLnBrk="0" hangingPunct="0">
              <a:defRPr sz="2800" b="1">
                <a:solidFill>
                  <a:schemeClr val="tx1"/>
                </a:solidFill>
                <a:latin typeface="Comic Sans MS" pitchFamily="66" charset="0"/>
              </a:defRPr>
            </a:lvl5pPr>
            <a:lvl6pPr marL="2514600" indent="-228600" eaLnBrk="0" fontAlgn="base" hangingPunct="0">
              <a:spcBef>
                <a:spcPct val="0"/>
              </a:spcBef>
              <a:spcAft>
                <a:spcPct val="0"/>
              </a:spcAft>
              <a:defRPr sz="2800" b="1">
                <a:solidFill>
                  <a:schemeClr val="tx1"/>
                </a:solidFill>
                <a:latin typeface="Comic Sans MS" pitchFamily="66" charset="0"/>
              </a:defRPr>
            </a:lvl6pPr>
            <a:lvl7pPr marL="2971800" indent="-228600" eaLnBrk="0" fontAlgn="base" hangingPunct="0">
              <a:spcBef>
                <a:spcPct val="0"/>
              </a:spcBef>
              <a:spcAft>
                <a:spcPct val="0"/>
              </a:spcAft>
              <a:defRPr sz="2800" b="1">
                <a:solidFill>
                  <a:schemeClr val="tx1"/>
                </a:solidFill>
                <a:latin typeface="Comic Sans MS" pitchFamily="66" charset="0"/>
              </a:defRPr>
            </a:lvl7pPr>
            <a:lvl8pPr marL="3429000" indent="-228600" eaLnBrk="0" fontAlgn="base" hangingPunct="0">
              <a:spcBef>
                <a:spcPct val="0"/>
              </a:spcBef>
              <a:spcAft>
                <a:spcPct val="0"/>
              </a:spcAft>
              <a:defRPr sz="2800" b="1">
                <a:solidFill>
                  <a:schemeClr val="tx1"/>
                </a:solidFill>
                <a:latin typeface="Comic Sans MS" pitchFamily="66" charset="0"/>
              </a:defRPr>
            </a:lvl8pPr>
            <a:lvl9pPr marL="3886200" indent="-228600" eaLnBrk="0" fontAlgn="base" hangingPunct="0">
              <a:spcBef>
                <a:spcPct val="0"/>
              </a:spcBef>
              <a:spcAft>
                <a:spcPct val="0"/>
              </a:spcAft>
              <a:defRPr sz="2800" b="1">
                <a:solidFill>
                  <a:schemeClr val="tx1"/>
                </a:solidFill>
                <a:latin typeface="Comic Sans MS" pitchFamily="66" charset="0"/>
              </a:defRPr>
            </a:lvl9pPr>
          </a:lstStyle>
          <a:p>
            <a:fld id="{3CE69DA8-D95C-4708-A9A9-05EB6BC80EE3}" type="slidenum">
              <a:rPr lang="en-US" altLang="en-US" sz="1200"/>
              <a:pPr/>
              <a:t>14</a:t>
            </a:fld>
            <a:endParaRPr lang="en-US" altLang="en-US" sz="1200" dirty="0"/>
          </a:p>
        </p:txBody>
      </p:sp>
    </p:spTree>
    <p:extLst>
      <p:ext uri="{BB962C8B-B14F-4D97-AF65-F5344CB8AC3E}">
        <p14:creationId xmlns:p14="http://schemas.microsoft.com/office/powerpoint/2010/main" val="384362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1600"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Comic Sans MS" pitchFamily="66" charset="0"/>
              </a:defRPr>
            </a:lvl1pPr>
            <a:lvl2pPr marL="742950" indent="-285750" eaLnBrk="0" hangingPunct="0">
              <a:defRPr sz="2800" b="1">
                <a:solidFill>
                  <a:schemeClr val="tx1"/>
                </a:solidFill>
                <a:latin typeface="Comic Sans MS" pitchFamily="66" charset="0"/>
              </a:defRPr>
            </a:lvl2pPr>
            <a:lvl3pPr marL="1143000" indent="-228600" eaLnBrk="0" hangingPunct="0">
              <a:defRPr sz="2800" b="1">
                <a:solidFill>
                  <a:schemeClr val="tx1"/>
                </a:solidFill>
                <a:latin typeface="Comic Sans MS" pitchFamily="66" charset="0"/>
              </a:defRPr>
            </a:lvl3pPr>
            <a:lvl4pPr marL="1600200" indent="-228600" eaLnBrk="0" hangingPunct="0">
              <a:defRPr sz="2800" b="1">
                <a:solidFill>
                  <a:schemeClr val="tx1"/>
                </a:solidFill>
                <a:latin typeface="Comic Sans MS" pitchFamily="66" charset="0"/>
              </a:defRPr>
            </a:lvl4pPr>
            <a:lvl5pPr marL="2057400" indent="-228600" eaLnBrk="0" hangingPunct="0">
              <a:defRPr sz="2800" b="1">
                <a:solidFill>
                  <a:schemeClr val="tx1"/>
                </a:solidFill>
                <a:latin typeface="Comic Sans MS" pitchFamily="66" charset="0"/>
              </a:defRPr>
            </a:lvl5pPr>
            <a:lvl6pPr marL="2514600" indent="-228600" eaLnBrk="0" fontAlgn="base" hangingPunct="0">
              <a:spcBef>
                <a:spcPct val="0"/>
              </a:spcBef>
              <a:spcAft>
                <a:spcPct val="0"/>
              </a:spcAft>
              <a:defRPr sz="2800" b="1">
                <a:solidFill>
                  <a:schemeClr val="tx1"/>
                </a:solidFill>
                <a:latin typeface="Comic Sans MS" pitchFamily="66" charset="0"/>
              </a:defRPr>
            </a:lvl6pPr>
            <a:lvl7pPr marL="2971800" indent="-228600" eaLnBrk="0" fontAlgn="base" hangingPunct="0">
              <a:spcBef>
                <a:spcPct val="0"/>
              </a:spcBef>
              <a:spcAft>
                <a:spcPct val="0"/>
              </a:spcAft>
              <a:defRPr sz="2800" b="1">
                <a:solidFill>
                  <a:schemeClr val="tx1"/>
                </a:solidFill>
                <a:latin typeface="Comic Sans MS" pitchFamily="66" charset="0"/>
              </a:defRPr>
            </a:lvl7pPr>
            <a:lvl8pPr marL="3429000" indent="-228600" eaLnBrk="0" fontAlgn="base" hangingPunct="0">
              <a:spcBef>
                <a:spcPct val="0"/>
              </a:spcBef>
              <a:spcAft>
                <a:spcPct val="0"/>
              </a:spcAft>
              <a:defRPr sz="2800" b="1">
                <a:solidFill>
                  <a:schemeClr val="tx1"/>
                </a:solidFill>
                <a:latin typeface="Comic Sans MS" pitchFamily="66" charset="0"/>
              </a:defRPr>
            </a:lvl8pPr>
            <a:lvl9pPr marL="3886200" indent="-228600" eaLnBrk="0" fontAlgn="base" hangingPunct="0">
              <a:spcBef>
                <a:spcPct val="0"/>
              </a:spcBef>
              <a:spcAft>
                <a:spcPct val="0"/>
              </a:spcAft>
              <a:defRPr sz="2800" b="1">
                <a:solidFill>
                  <a:schemeClr val="tx1"/>
                </a:solidFill>
                <a:latin typeface="Comic Sans MS" pitchFamily="66" charset="0"/>
              </a:defRPr>
            </a:lvl9pPr>
          </a:lstStyle>
          <a:p>
            <a:fld id="{3CE69DA8-D95C-4708-A9A9-05EB6BC80EE3}" type="slidenum">
              <a:rPr lang="en-US" altLang="en-US" sz="1200"/>
              <a:pPr/>
              <a:t>15</a:t>
            </a:fld>
            <a:endParaRPr lang="en-US" altLang="en-US" sz="1200" dirty="0"/>
          </a:p>
        </p:txBody>
      </p:sp>
    </p:spTree>
    <p:extLst>
      <p:ext uri="{BB962C8B-B14F-4D97-AF65-F5344CB8AC3E}">
        <p14:creationId xmlns:p14="http://schemas.microsoft.com/office/powerpoint/2010/main" val="1158074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a:spcBef>
                <a:spcPct val="0"/>
              </a:spcBef>
            </a:pPr>
            <a:r>
              <a:rPr lang="en-US" altLang="en-US" sz="1600" dirty="0" smtClean="0"/>
              <a:t>This is just salary and there are benefit differences, but the City is also amongst the lowest if not the lowest in the County</a:t>
            </a:r>
          </a:p>
          <a:p>
            <a:pPr>
              <a:spcBef>
                <a:spcPct val="0"/>
              </a:spcBef>
            </a:pPr>
            <a:endParaRPr lang="en-US" altLang="en-US" sz="1600" dirty="0"/>
          </a:p>
          <a:p>
            <a:pPr>
              <a:spcBef>
                <a:spcPct val="0"/>
              </a:spcBef>
            </a:pPr>
            <a:r>
              <a:rPr lang="en-US" altLang="en-US" sz="1600" dirty="0" smtClean="0"/>
              <a:t>That is cost effective right?  Well maybe not</a:t>
            </a:r>
          </a:p>
          <a:p>
            <a:pPr>
              <a:spcBef>
                <a:spcPct val="0"/>
              </a:spcBef>
            </a:pPr>
            <a:r>
              <a:rPr lang="en-US" altLang="en-US" sz="1600" dirty="0" smtClean="0"/>
              <a:t>Use police officer example</a:t>
            </a:r>
          </a:p>
          <a:p>
            <a:pPr>
              <a:spcBef>
                <a:spcPct val="0"/>
              </a:spcBef>
            </a:pPr>
            <a:endParaRPr lang="en-US" altLang="en-US" sz="1600" dirty="0"/>
          </a:p>
          <a:p>
            <a:pPr>
              <a:spcBef>
                <a:spcPct val="0"/>
              </a:spcBef>
            </a:pPr>
            <a:r>
              <a:rPr lang="en-US" altLang="en-US" sz="1600" dirty="0" smtClean="0"/>
              <a:t>Hard to hire throughout state</a:t>
            </a:r>
          </a:p>
          <a:p>
            <a:pPr>
              <a:spcBef>
                <a:spcPct val="0"/>
              </a:spcBef>
            </a:pPr>
            <a:r>
              <a:rPr lang="en-US" altLang="en-US" sz="1600" dirty="0" smtClean="0"/>
              <a:t>Continually lose officers to other local jurisdiction</a:t>
            </a:r>
          </a:p>
          <a:p>
            <a:pPr>
              <a:spcBef>
                <a:spcPct val="0"/>
              </a:spcBef>
            </a:pPr>
            <a:r>
              <a:rPr lang="en-US" altLang="en-US" sz="1600" dirty="0" smtClean="0"/>
              <a:t>Very hard to hire laterals- from other jurisdictions- hard throughout state and we are low paying high cost of living</a:t>
            </a:r>
          </a:p>
          <a:p>
            <a:pPr>
              <a:spcBef>
                <a:spcPct val="0"/>
              </a:spcBef>
            </a:pPr>
            <a:r>
              <a:rPr lang="en-US" altLang="en-US" sz="1600" dirty="0" smtClean="0"/>
              <a:t>City uses a recruit program effectively-but  hiring process, background, 6 month academy, 4 month field training- at best new unseasoned police officer on the street in a year.   In the meantime- existing officers work short staffed for the entire year and in the end- nothing prevents the new officer from leaving when another opening in the County  </a:t>
            </a:r>
          </a:p>
          <a:p>
            <a:pPr>
              <a:spcBef>
                <a:spcPct val="0"/>
              </a:spcBef>
            </a:pPr>
            <a:r>
              <a:rPr lang="en-US" altLang="en-US" sz="1600" dirty="0" smtClean="0"/>
              <a:t>While more pronounced or perhaps easier to understand in Police- it’s the same throughout the City  What it means is that we are consistently short staffed, training and have unseasoned staff- which is exceptionally tough when </a:t>
            </a:r>
            <a:r>
              <a:rPr lang="en-US" altLang="en-US" sz="1600" dirty="0" smtClean="0"/>
              <a:t>you are </a:t>
            </a:r>
            <a:r>
              <a:rPr lang="en-US" altLang="en-US" sz="1600" dirty="0" smtClean="0"/>
              <a:t>doing it with fewer employees to begin with</a:t>
            </a:r>
          </a:p>
          <a:p>
            <a:pPr>
              <a:spcBef>
                <a:spcPct val="0"/>
              </a:spcBef>
            </a:pPr>
            <a:r>
              <a:rPr lang="en-US" altLang="en-US" sz="1600" dirty="0"/>
              <a:t>	</a:t>
            </a:r>
            <a:endParaRPr lang="en-US" altLang="en-US" sz="1600" dirty="0" smtClean="0"/>
          </a:p>
          <a:p>
            <a:pPr>
              <a:spcBef>
                <a:spcPct val="0"/>
              </a:spcBef>
            </a:pPr>
            <a:endParaRPr lang="en-US" altLang="en-US" sz="1600"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Comic Sans MS" pitchFamily="66" charset="0"/>
              </a:defRPr>
            </a:lvl1pPr>
            <a:lvl2pPr marL="742950" indent="-285750" eaLnBrk="0" hangingPunct="0">
              <a:defRPr sz="2800" b="1">
                <a:solidFill>
                  <a:schemeClr val="tx1"/>
                </a:solidFill>
                <a:latin typeface="Comic Sans MS" pitchFamily="66" charset="0"/>
              </a:defRPr>
            </a:lvl2pPr>
            <a:lvl3pPr marL="1143000" indent="-228600" eaLnBrk="0" hangingPunct="0">
              <a:defRPr sz="2800" b="1">
                <a:solidFill>
                  <a:schemeClr val="tx1"/>
                </a:solidFill>
                <a:latin typeface="Comic Sans MS" pitchFamily="66" charset="0"/>
              </a:defRPr>
            </a:lvl3pPr>
            <a:lvl4pPr marL="1600200" indent="-228600" eaLnBrk="0" hangingPunct="0">
              <a:defRPr sz="2800" b="1">
                <a:solidFill>
                  <a:schemeClr val="tx1"/>
                </a:solidFill>
                <a:latin typeface="Comic Sans MS" pitchFamily="66" charset="0"/>
              </a:defRPr>
            </a:lvl4pPr>
            <a:lvl5pPr marL="2057400" indent="-228600" eaLnBrk="0" hangingPunct="0">
              <a:defRPr sz="2800" b="1">
                <a:solidFill>
                  <a:schemeClr val="tx1"/>
                </a:solidFill>
                <a:latin typeface="Comic Sans MS" pitchFamily="66" charset="0"/>
              </a:defRPr>
            </a:lvl5pPr>
            <a:lvl6pPr marL="2514600" indent="-228600" eaLnBrk="0" fontAlgn="base" hangingPunct="0">
              <a:spcBef>
                <a:spcPct val="0"/>
              </a:spcBef>
              <a:spcAft>
                <a:spcPct val="0"/>
              </a:spcAft>
              <a:defRPr sz="2800" b="1">
                <a:solidFill>
                  <a:schemeClr val="tx1"/>
                </a:solidFill>
                <a:latin typeface="Comic Sans MS" pitchFamily="66" charset="0"/>
              </a:defRPr>
            </a:lvl6pPr>
            <a:lvl7pPr marL="2971800" indent="-228600" eaLnBrk="0" fontAlgn="base" hangingPunct="0">
              <a:spcBef>
                <a:spcPct val="0"/>
              </a:spcBef>
              <a:spcAft>
                <a:spcPct val="0"/>
              </a:spcAft>
              <a:defRPr sz="2800" b="1">
                <a:solidFill>
                  <a:schemeClr val="tx1"/>
                </a:solidFill>
                <a:latin typeface="Comic Sans MS" pitchFamily="66" charset="0"/>
              </a:defRPr>
            </a:lvl7pPr>
            <a:lvl8pPr marL="3429000" indent="-228600" eaLnBrk="0" fontAlgn="base" hangingPunct="0">
              <a:spcBef>
                <a:spcPct val="0"/>
              </a:spcBef>
              <a:spcAft>
                <a:spcPct val="0"/>
              </a:spcAft>
              <a:defRPr sz="2800" b="1">
                <a:solidFill>
                  <a:schemeClr val="tx1"/>
                </a:solidFill>
                <a:latin typeface="Comic Sans MS" pitchFamily="66" charset="0"/>
              </a:defRPr>
            </a:lvl8pPr>
            <a:lvl9pPr marL="3886200" indent="-228600" eaLnBrk="0" fontAlgn="base" hangingPunct="0">
              <a:spcBef>
                <a:spcPct val="0"/>
              </a:spcBef>
              <a:spcAft>
                <a:spcPct val="0"/>
              </a:spcAft>
              <a:defRPr sz="2800" b="1">
                <a:solidFill>
                  <a:schemeClr val="tx1"/>
                </a:solidFill>
                <a:latin typeface="Comic Sans MS" pitchFamily="66" charset="0"/>
              </a:defRPr>
            </a:lvl9pPr>
          </a:lstStyle>
          <a:p>
            <a:fld id="{3CE69DA8-D95C-4708-A9A9-05EB6BC80EE3}" type="slidenum">
              <a:rPr lang="en-US" altLang="en-US" sz="1200"/>
              <a:pPr/>
              <a:t>16</a:t>
            </a:fld>
            <a:endParaRPr lang="en-US" altLang="en-US" sz="1200" dirty="0"/>
          </a:p>
        </p:txBody>
      </p:sp>
    </p:spTree>
    <p:extLst>
      <p:ext uri="{BB962C8B-B14F-4D97-AF65-F5344CB8AC3E}">
        <p14:creationId xmlns:p14="http://schemas.microsoft.com/office/powerpoint/2010/main" val="2257603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1600"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Comic Sans MS" pitchFamily="66" charset="0"/>
              </a:defRPr>
            </a:lvl1pPr>
            <a:lvl2pPr marL="742950" indent="-285750" eaLnBrk="0" hangingPunct="0">
              <a:defRPr sz="2800" b="1">
                <a:solidFill>
                  <a:schemeClr val="tx1"/>
                </a:solidFill>
                <a:latin typeface="Comic Sans MS" pitchFamily="66" charset="0"/>
              </a:defRPr>
            </a:lvl2pPr>
            <a:lvl3pPr marL="1143000" indent="-228600" eaLnBrk="0" hangingPunct="0">
              <a:defRPr sz="2800" b="1">
                <a:solidFill>
                  <a:schemeClr val="tx1"/>
                </a:solidFill>
                <a:latin typeface="Comic Sans MS" pitchFamily="66" charset="0"/>
              </a:defRPr>
            </a:lvl3pPr>
            <a:lvl4pPr marL="1600200" indent="-228600" eaLnBrk="0" hangingPunct="0">
              <a:defRPr sz="2800" b="1">
                <a:solidFill>
                  <a:schemeClr val="tx1"/>
                </a:solidFill>
                <a:latin typeface="Comic Sans MS" pitchFamily="66" charset="0"/>
              </a:defRPr>
            </a:lvl4pPr>
            <a:lvl5pPr marL="2057400" indent="-228600" eaLnBrk="0" hangingPunct="0">
              <a:defRPr sz="2800" b="1">
                <a:solidFill>
                  <a:schemeClr val="tx1"/>
                </a:solidFill>
                <a:latin typeface="Comic Sans MS" pitchFamily="66" charset="0"/>
              </a:defRPr>
            </a:lvl5pPr>
            <a:lvl6pPr marL="2514600" indent="-228600" eaLnBrk="0" fontAlgn="base" hangingPunct="0">
              <a:spcBef>
                <a:spcPct val="0"/>
              </a:spcBef>
              <a:spcAft>
                <a:spcPct val="0"/>
              </a:spcAft>
              <a:defRPr sz="2800" b="1">
                <a:solidFill>
                  <a:schemeClr val="tx1"/>
                </a:solidFill>
                <a:latin typeface="Comic Sans MS" pitchFamily="66" charset="0"/>
              </a:defRPr>
            </a:lvl6pPr>
            <a:lvl7pPr marL="2971800" indent="-228600" eaLnBrk="0" fontAlgn="base" hangingPunct="0">
              <a:spcBef>
                <a:spcPct val="0"/>
              </a:spcBef>
              <a:spcAft>
                <a:spcPct val="0"/>
              </a:spcAft>
              <a:defRPr sz="2800" b="1">
                <a:solidFill>
                  <a:schemeClr val="tx1"/>
                </a:solidFill>
                <a:latin typeface="Comic Sans MS" pitchFamily="66" charset="0"/>
              </a:defRPr>
            </a:lvl7pPr>
            <a:lvl8pPr marL="3429000" indent="-228600" eaLnBrk="0" fontAlgn="base" hangingPunct="0">
              <a:spcBef>
                <a:spcPct val="0"/>
              </a:spcBef>
              <a:spcAft>
                <a:spcPct val="0"/>
              </a:spcAft>
              <a:defRPr sz="2800" b="1">
                <a:solidFill>
                  <a:schemeClr val="tx1"/>
                </a:solidFill>
                <a:latin typeface="Comic Sans MS" pitchFamily="66" charset="0"/>
              </a:defRPr>
            </a:lvl8pPr>
            <a:lvl9pPr marL="3886200" indent="-228600" eaLnBrk="0" fontAlgn="base" hangingPunct="0">
              <a:spcBef>
                <a:spcPct val="0"/>
              </a:spcBef>
              <a:spcAft>
                <a:spcPct val="0"/>
              </a:spcAft>
              <a:defRPr sz="2800" b="1">
                <a:solidFill>
                  <a:schemeClr val="tx1"/>
                </a:solidFill>
                <a:latin typeface="Comic Sans MS" pitchFamily="66" charset="0"/>
              </a:defRPr>
            </a:lvl9pPr>
          </a:lstStyle>
          <a:p>
            <a:fld id="{3CE69DA8-D95C-4708-A9A9-05EB6BC80EE3}" type="slidenum">
              <a:rPr lang="en-US" altLang="en-US" sz="1200"/>
              <a:pPr/>
              <a:t>17</a:t>
            </a:fld>
            <a:endParaRPr lang="en-US" altLang="en-US" sz="1200" dirty="0"/>
          </a:p>
        </p:txBody>
      </p:sp>
    </p:spTree>
    <p:extLst>
      <p:ext uri="{BB962C8B-B14F-4D97-AF65-F5344CB8AC3E}">
        <p14:creationId xmlns:p14="http://schemas.microsoft.com/office/powerpoint/2010/main" val="588756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1600"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Comic Sans MS" pitchFamily="66" charset="0"/>
              </a:defRPr>
            </a:lvl1pPr>
            <a:lvl2pPr marL="742950" indent="-285750" eaLnBrk="0" hangingPunct="0">
              <a:defRPr sz="2800" b="1">
                <a:solidFill>
                  <a:schemeClr val="tx1"/>
                </a:solidFill>
                <a:latin typeface="Comic Sans MS" pitchFamily="66" charset="0"/>
              </a:defRPr>
            </a:lvl2pPr>
            <a:lvl3pPr marL="1143000" indent="-228600" eaLnBrk="0" hangingPunct="0">
              <a:defRPr sz="2800" b="1">
                <a:solidFill>
                  <a:schemeClr val="tx1"/>
                </a:solidFill>
                <a:latin typeface="Comic Sans MS" pitchFamily="66" charset="0"/>
              </a:defRPr>
            </a:lvl3pPr>
            <a:lvl4pPr marL="1600200" indent="-228600" eaLnBrk="0" hangingPunct="0">
              <a:defRPr sz="2800" b="1">
                <a:solidFill>
                  <a:schemeClr val="tx1"/>
                </a:solidFill>
                <a:latin typeface="Comic Sans MS" pitchFamily="66" charset="0"/>
              </a:defRPr>
            </a:lvl4pPr>
            <a:lvl5pPr marL="2057400" indent="-228600" eaLnBrk="0" hangingPunct="0">
              <a:defRPr sz="2800" b="1">
                <a:solidFill>
                  <a:schemeClr val="tx1"/>
                </a:solidFill>
                <a:latin typeface="Comic Sans MS" pitchFamily="66" charset="0"/>
              </a:defRPr>
            </a:lvl5pPr>
            <a:lvl6pPr marL="2514600" indent="-228600" eaLnBrk="0" fontAlgn="base" hangingPunct="0">
              <a:spcBef>
                <a:spcPct val="0"/>
              </a:spcBef>
              <a:spcAft>
                <a:spcPct val="0"/>
              </a:spcAft>
              <a:defRPr sz="2800" b="1">
                <a:solidFill>
                  <a:schemeClr val="tx1"/>
                </a:solidFill>
                <a:latin typeface="Comic Sans MS" pitchFamily="66" charset="0"/>
              </a:defRPr>
            </a:lvl6pPr>
            <a:lvl7pPr marL="2971800" indent="-228600" eaLnBrk="0" fontAlgn="base" hangingPunct="0">
              <a:spcBef>
                <a:spcPct val="0"/>
              </a:spcBef>
              <a:spcAft>
                <a:spcPct val="0"/>
              </a:spcAft>
              <a:defRPr sz="2800" b="1">
                <a:solidFill>
                  <a:schemeClr val="tx1"/>
                </a:solidFill>
                <a:latin typeface="Comic Sans MS" pitchFamily="66" charset="0"/>
              </a:defRPr>
            </a:lvl7pPr>
            <a:lvl8pPr marL="3429000" indent="-228600" eaLnBrk="0" fontAlgn="base" hangingPunct="0">
              <a:spcBef>
                <a:spcPct val="0"/>
              </a:spcBef>
              <a:spcAft>
                <a:spcPct val="0"/>
              </a:spcAft>
              <a:defRPr sz="2800" b="1">
                <a:solidFill>
                  <a:schemeClr val="tx1"/>
                </a:solidFill>
                <a:latin typeface="Comic Sans MS" pitchFamily="66" charset="0"/>
              </a:defRPr>
            </a:lvl8pPr>
            <a:lvl9pPr marL="3886200" indent="-228600" eaLnBrk="0" fontAlgn="base" hangingPunct="0">
              <a:spcBef>
                <a:spcPct val="0"/>
              </a:spcBef>
              <a:spcAft>
                <a:spcPct val="0"/>
              </a:spcAft>
              <a:defRPr sz="2800" b="1">
                <a:solidFill>
                  <a:schemeClr val="tx1"/>
                </a:solidFill>
                <a:latin typeface="Comic Sans MS" pitchFamily="66" charset="0"/>
              </a:defRPr>
            </a:lvl9pPr>
          </a:lstStyle>
          <a:p>
            <a:fld id="{3CE69DA8-D95C-4708-A9A9-05EB6BC80EE3}" type="slidenum">
              <a:rPr lang="en-US" altLang="en-US" sz="1200"/>
              <a:pPr/>
              <a:t>18</a:t>
            </a:fld>
            <a:endParaRPr lang="en-US" altLang="en-US" sz="1200" dirty="0"/>
          </a:p>
        </p:txBody>
      </p:sp>
    </p:spTree>
    <p:extLst>
      <p:ext uri="{BB962C8B-B14F-4D97-AF65-F5344CB8AC3E}">
        <p14:creationId xmlns:p14="http://schemas.microsoft.com/office/powerpoint/2010/main" val="1631357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1600"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Comic Sans MS" pitchFamily="66" charset="0"/>
              </a:defRPr>
            </a:lvl1pPr>
            <a:lvl2pPr marL="742950" indent="-285750" eaLnBrk="0" hangingPunct="0">
              <a:defRPr sz="2800" b="1">
                <a:solidFill>
                  <a:schemeClr val="tx1"/>
                </a:solidFill>
                <a:latin typeface="Comic Sans MS" pitchFamily="66" charset="0"/>
              </a:defRPr>
            </a:lvl2pPr>
            <a:lvl3pPr marL="1143000" indent="-228600" eaLnBrk="0" hangingPunct="0">
              <a:defRPr sz="2800" b="1">
                <a:solidFill>
                  <a:schemeClr val="tx1"/>
                </a:solidFill>
                <a:latin typeface="Comic Sans MS" pitchFamily="66" charset="0"/>
              </a:defRPr>
            </a:lvl3pPr>
            <a:lvl4pPr marL="1600200" indent="-228600" eaLnBrk="0" hangingPunct="0">
              <a:defRPr sz="2800" b="1">
                <a:solidFill>
                  <a:schemeClr val="tx1"/>
                </a:solidFill>
                <a:latin typeface="Comic Sans MS" pitchFamily="66" charset="0"/>
              </a:defRPr>
            </a:lvl4pPr>
            <a:lvl5pPr marL="2057400" indent="-228600" eaLnBrk="0" hangingPunct="0">
              <a:defRPr sz="2800" b="1">
                <a:solidFill>
                  <a:schemeClr val="tx1"/>
                </a:solidFill>
                <a:latin typeface="Comic Sans MS" pitchFamily="66" charset="0"/>
              </a:defRPr>
            </a:lvl5pPr>
            <a:lvl6pPr marL="2514600" indent="-228600" eaLnBrk="0" fontAlgn="base" hangingPunct="0">
              <a:spcBef>
                <a:spcPct val="0"/>
              </a:spcBef>
              <a:spcAft>
                <a:spcPct val="0"/>
              </a:spcAft>
              <a:defRPr sz="2800" b="1">
                <a:solidFill>
                  <a:schemeClr val="tx1"/>
                </a:solidFill>
                <a:latin typeface="Comic Sans MS" pitchFamily="66" charset="0"/>
              </a:defRPr>
            </a:lvl6pPr>
            <a:lvl7pPr marL="2971800" indent="-228600" eaLnBrk="0" fontAlgn="base" hangingPunct="0">
              <a:spcBef>
                <a:spcPct val="0"/>
              </a:spcBef>
              <a:spcAft>
                <a:spcPct val="0"/>
              </a:spcAft>
              <a:defRPr sz="2800" b="1">
                <a:solidFill>
                  <a:schemeClr val="tx1"/>
                </a:solidFill>
                <a:latin typeface="Comic Sans MS" pitchFamily="66" charset="0"/>
              </a:defRPr>
            </a:lvl7pPr>
            <a:lvl8pPr marL="3429000" indent="-228600" eaLnBrk="0" fontAlgn="base" hangingPunct="0">
              <a:spcBef>
                <a:spcPct val="0"/>
              </a:spcBef>
              <a:spcAft>
                <a:spcPct val="0"/>
              </a:spcAft>
              <a:defRPr sz="2800" b="1">
                <a:solidFill>
                  <a:schemeClr val="tx1"/>
                </a:solidFill>
                <a:latin typeface="Comic Sans MS" pitchFamily="66" charset="0"/>
              </a:defRPr>
            </a:lvl8pPr>
            <a:lvl9pPr marL="3886200" indent="-228600" eaLnBrk="0" fontAlgn="base" hangingPunct="0">
              <a:spcBef>
                <a:spcPct val="0"/>
              </a:spcBef>
              <a:spcAft>
                <a:spcPct val="0"/>
              </a:spcAft>
              <a:defRPr sz="2800" b="1">
                <a:solidFill>
                  <a:schemeClr val="tx1"/>
                </a:solidFill>
                <a:latin typeface="Comic Sans MS" pitchFamily="66" charset="0"/>
              </a:defRPr>
            </a:lvl9pPr>
          </a:lstStyle>
          <a:p>
            <a:fld id="{3CE69DA8-D95C-4708-A9A9-05EB6BC80EE3}" type="slidenum">
              <a:rPr lang="en-US" altLang="en-US" sz="1200"/>
              <a:pPr/>
              <a:t>19</a:t>
            </a:fld>
            <a:endParaRPr lang="en-US" altLang="en-US" sz="1200" dirty="0"/>
          </a:p>
        </p:txBody>
      </p:sp>
    </p:spTree>
    <p:extLst>
      <p:ext uri="{BB962C8B-B14F-4D97-AF65-F5344CB8AC3E}">
        <p14:creationId xmlns:p14="http://schemas.microsoft.com/office/powerpoint/2010/main" val="4161179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1600"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Comic Sans MS" pitchFamily="66" charset="0"/>
              </a:defRPr>
            </a:lvl1pPr>
            <a:lvl2pPr marL="742950" indent="-285750" eaLnBrk="0" hangingPunct="0">
              <a:defRPr sz="2800" b="1">
                <a:solidFill>
                  <a:schemeClr val="tx1"/>
                </a:solidFill>
                <a:latin typeface="Comic Sans MS" pitchFamily="66" charset="0"/>
              </a:defRPr>
            </a:lvl2pPr>
            <a:lvl3pPr marL="1143000" indent="-228600" eaLnBrk="0" hangingPunct="0">
              <a:defRPr sz="2800" b="1">
                <a:solidFill>
                  <a:schemeClr val="tx1"/>
                </a:solidFill>
                <a:latin typeface="Comic Sans MS" pitchFamily="66" charset="0"/>
              </a:defRPr>
            </a:lvl3pPr>
            <a:lvl4pPr marL="1600200" indent="-228600" eaLnBrk="0" hangingPunct="0">
              <a:defRPr sz="2800" b="1">
                <a:solidFill>
                  <a:schemeClr val="tx1"/>
                </a:solidFill>
                <a:latin typeface="Comic Sans MS" pitchFamily="66" charset="0"/>
              </a:defRPr>
            </a:lvl4pPr>
            <a:lvl5pPr marL="2057400" indent="-228600" eaLnBrk="0" hangingPunct="0">
              <a:defRPr sz="2800" b="1">
                <a:solidFill>
                  <a:schemeClr val="tx1"/>
                </a:solidFill>
                <a:latin typeface="Comic Sans MS" pitchFamily="66" charset="0"/>
              </a:defRPr>
            </a:lvl5pPr>
            <a:lvl6pPr marL="2514600" indent="-228600" eaLnBrk="0" fontAlgn="base" hangingPunct="0">
              <a:spcBef>
                <a:spcPct val="0"/>
              </a:spcBef>
              <a:spcAft>
                <a:spcPct val="0"/>
              </a:spcAft>
              <a:defRPr sz="2800" b="1">
                <a:solidFill>
                  <a:schemeClr val="tx1"/>
                </a:solidFill>
                <a:latin typeface="Comic Sans MS" pitchFamily="66" charset="0"/>
              </a:defRPr>
            </a:lvl6pPr>
            <a:lvl7pPr marL="2971800" indent="-228600" eaLnBrk="0" fontAlgn="base" hangingPunct="0">
              <a:spcBef>
                <a:spcPct val="0"/>
              </a:spcBef>
              <a:spcAft>
                <a:spcPct val="0"/>
              </a:spcAft>
              <a:defRPr sz="2800" b="1">
                <a:solidFill>
                  <a:schemeClr val="tx1"/>
                </a:solidFill>
                <a:latin typeface="Comic Sans MS" pitchFamily="66" charset="0"/>
              </a:defRPr>
            </a:lvl7pPr>
            <a:lvl8pPr marL="3429000" indent="-228600" eaLnBrk="0" fontAlgn="base" hangingPunct="0">
              <a:spcBef>
                <a:spcPct val="0"/>
              </a:spcBef>
              <a:spcAft>
                <a:spcPct val="0"/>
              </a:spcAft>
              <a:defRPr sz="2800" b="1">
                <a:solidFill>
                  <a:schemeClr val="tx1"/>
                </a:solidFill>
                <a:latin typeface="Comic Sans MS" pitchFamily="66" charset="0"/>
              </a:defRPr>
            </a:lvl8pPr>
            <a:lvl9pPr marL="3886200" indent="-228600" eaLnBrk="0" fontAlgn="base" hangingPunct="0">
              <a:spcBef>
                <a:spcPct val="0"/>
              </a:spcBef>
              <a:spcAft>
                <a:spcPct val="0"/>
              </a:spcAft>
              <a:defRPr sz="2800" b="1">
                <a:solidFill>
                  <a:schemeClr val="tx1"/>
                </a:solidFill>
                <a:latin typeface="Comic Sans MS" pitchFamily="66" charset="0"/>
              </a:defRPr>
            </a:lvl9pPr>
          </a:lstStyle>
          <a:p>
            <a:fld id="{3CE69DA8-D95C-4708-A9A9-05EB6BC80EE3}" type="slidenum">
              <a:rPr lang="en-US" altLang="en-US" sz="1200"/>
              <a:pPr/>
              <a:t>2</a:t>
            </a:fld>
            <a:endParaRPr lang="en-US" altLang="en-US" sz="1200" dirty="0"/>
          </a:p>
        </p:txBody>
      </p:sp>
    </p:spTree>
    <p:extLst>
      <p:ext uri="{BB962C8B-B14F-4D97-AF65-F5344CB8AC3E}">
        <p14:creationId xmlns:p14="http://schemas.microsoft.com/office/powerpoint/2010/main" val="37484909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1600"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Comic Sans MS" pitchFamily="66" charset="0"/>
              </a:defRPr>
            </a:lvl1pPr>
            <a:lvl2pPr marL="742950" indent="-285750" eaLnBrk="0" hangingPunct="0">
              <a:defRPr sz="2800" b="1">
                <a:solidFill>
                  <a:schemeClr val="tx1"/>
                </a:solidFill>
                <a:latin typeface="Comic Sans MS" pitchFamily="66" charset="0"/>
              </a:defRPr>
            </a:lvl2pPr>
            <a:lvl3pPr marL="1143000" indent="-228600" eaLnBrk="0" hangingPunct="0">
              <a:defRPr sz="2800" b="1">
                <a:solidFill>
                  <a:schemeClr val="tx1"/>
                </a:solidFill>
                <a:latin typeface="Comic Sans MS" pitchFamily="66" charset="0"/>
              </a:defRPr>
            </a:lvl3pPr>
            <a:lvl4pPr marL="1600200" indent="-228600" eaLnBrk="0" hangingPunct="0">
              <a:defRPr sz="2800" b="1">
                <a:solidFill>
                  <a:schemeClr val="tx1"/>
                </a:solidFill>
                <a:latin typeface="Comic Sans MS" pitchFamily="66" charset="0"/>
              </a:defRPr>
            </a:lvl4pPr>
            <a:lvl5pPr marL="2057400" indent="-228600" eaLnBrk="0" hangingPunct="0">
              <a:defRPr sz="2800" b="1">
                <a:solidFill>
                  <a:schemeClr val="tx1"/>
                </a:solidFill>
                <a:latin typeface="Comic Sans MS" pitchFamily="66" charset="0"/>
              </a:defRPr>
            </a:lvl5pPr>
            <a:lvl6pPr marL="2514600" indent="-228600" eaLnBrk="0" fontAlgn="base" hangingPunct="0">
              <a:spcBef>
                <a:spcPct val="0"/>
              </a:spcBef>
              <a:spcAft>
                <a:spcPct val="0"/>
              </a:spcAft>
              <a:defRPr sz="2800" b="1">
                <a:solidFill>
                  <a:schemeClr val="tx1"/>
                </a:solidFill>
                <a:latin typeface="Comic Sans MS" pitchFamily="66" charset="0"/>
              </a:defRPr>
            </a:lvl6pPr>
            <a:lvl7pPr marL="2971800" indent="-228600" eaLnBrk="0" fontAlgn="base" hangingPunct="0">
              <a:spcBef>
                <a:spcPct val="0"/>
              </a:spcBef>
              <a:spcAft>
                <a:spcPct val="0"/>
              </a:spcAft>
              <a:defRPr sz="2800" b="1">
                <a:solidFill>
                  <a:schemeClr val="tx1"/>
                </a:solidFill>
                <a:latin typeface="Comic Sans MS" pitchFamily="66" charset="0"/>
              </a:defRPr>
            </a:lvl7pPr>
            <a:lvl8pPr marL="3429000" indent="-228600" eaLnBrk="0" fontAlgn="base" hangingPunct="0">
              <a:spcBef>
                <a:spcPct val="0"/>
              </a:spcBef>
              <a:spcAft>
                <a:spcPct val="0"/>
              </a:spcAft>
              <a:defRPr sz="2800" b="1">
                <a:solidFill>
                  <a:schemeClr val="tx1"/>
                </a:solidFill>
                <a:latin typeface="Comic Sans MS" pitchFamily="66" charset="0"/>
              </a:defRPr>
            </a:lvl8pPr>
            <a:lvl9pPr marL="3886200" indent="-228600" eaLnBrk="0" fontAlgn="base" hangingPunct="0">
              <a:spcBef>
                <a:spcPct val="0"/>
              </a:spcBef>
              <a:spcAft>
                <a:spcPct val="0"/>
              </a:spcAft>
              <a:defRPr sz="2800" b="1">
                <a:solidFill>
                  <a:schemeClr val="tx1"/>
                </a:solidFill>
                <a:latin typeface="Comic Sans MS" pitchFamily="66" charset="0"/>
              </a:defRPr>
            </a:lvl9pPr>
          </a:lstStyle>
          <a:p>
            <a:fld id="{3CE69DA8-D95C-4708-A9A9-05EB6BC80EE3}" type="slidenum">
              <a:rPr lang="en-US" altLang="en-US" sz="1200"/>
              <a:pPr/>
              <a:t>20</a:t>
            </a:fld>
            <a:endParaRPr lang="en-US" altLang="en-US" sz="1200" dirty="0"/>
          </a:p>
        </p:txBody>
      </p:sp>
    </p:spTree>
    <p:extLst>
      <p:ext uri="{BB962C8B-B14F-4D97-AF65-F5344CB8AC3E}">
        <p14:creationId xmlns:p14="http://schemas.microsoft.com/office/powerpoint/2010/main" val="2590683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1600"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Comic Sans MS" pitchFamily="66" charset="0"/>
              </a:defRPr>
            </a:lvl1pPr>
            <a:lvl2pPr marL="742950" indent="-285750" eaLnBrk="0" hangingPunct="0">
              <a:defRPr sz="2800" b="1">
                <a:solidFill>
                  <a:schemeClr val="tx1"/>
                </a:solidFill>
                <a:latin typeface="Comic Sans MS" pitchFamily="66" charset="0"/>
              </a:defRPr>
            </a:lvl2pPr>
            <a:lvl3pPr marL="1143000" indent="-228600" eaLnBrk="0" hangingPunct="0">
              <a:defRPr sz="2800" b="1">
                <a:solidFill>
                  <a:schemeClr val="tx1"/>
                </a:solidFill>
                <a:latin typeface="Comic Sans MS" pitchFamily="66" charset="0"/>
              </a:defRPr>
            </a:lvl3pPr>
            <a:lvl4pPr marL="1600200" indent="-228600" eaLnBrk="0" hangingPunct="0">
              <a:defRPr sz="2800" b="1">
                <a:solidFill>
                  <a:schemeClr val="tx1"/>
                </a:solidFill>
                <a:latin typeface="Comic Sans MS" pitchFamily="66" charset="0"/>
              </a:defRPr>
            </a:lvl4pPr>
            <a:lvl5pPr marL="2057400" indent="-228600" eaLnBrk="0" hangingPunct="0">
              <a:defRPr sz="2800" b="1">
                <a:solidFill>
                  <a:schemeClr val="tx1"/>
                </a:solidFill>
                <a:latin typeface="Comic Sans MS" pitchFamily="66" charset="0"/>
              </a:defRPr>
            </a:lvl5pPr>
            <a:lvl6pPr marL="2514600" indent="-228600" eaLnBrk="0" fontAlgn="base" hangingPunct="0">
              <a:spcBef>
                <a:spcPct val="0"/>
              </a:spcBef>
              <a:spcAft>
                <a:spcPct val="0"/>
              </a:spcAft>
              <a:defRPr sz="2800" b="1">
                <a:solidFill>
                  <a:schemeClr val="tx1"/>
                </a:solidFill>
                <a:latin typeface="Comic Sans MS" pitchFamily="66" charset="0"/>
              </a:defRPr>
            </a:lvl6pPr>
            <a:lvl7pPr marL="2971800" indent="-228600" eaLnBrk="0" fontAlgn="base" hangingPunct="0">
              <a:spcBef>
                <a:spcPct val="0"/>
              </a:spcBef>
              <a:spcAft>
                <a:spcPct val="0"/>
              </a:spcAft>
              <a:defRPr sz="2800" b="1">
                <a:solidFill>
                  <a:schemeClr val="tx1"/>
                </a:solidFill>
                <a:latin typeface="Comic Sans MS" pitchFamily="66" charset="0"/>
              </a:defRPr>
            </a:lvl7pPr>
            <a:lvl8pPr marL="3429000" indent="-228600" eaLnBrk="0" fontAlgn="base" hangingPunct="0">
              <a:spcBef>
                <a:spcPct val="0"/>
              </a:spcBef>
              <a:spcAft>
                <a:spcPct val="0"/>
              </a:spcAft>
              <a:defRPr sz="2800" b="1">
                <a:solidFill>
                  <a:schemeClr val="tx1"/>
                </a:solidFill>
                <a:latin typeface="Comic Sans MS" pitchFamily="66" charset="0"/>
              </a:defRPr>
            </a:lvl8pPr>
            <a:lvl9pPr marL="3886200" indent="-228600" eaLnBrk="0" fontAlgn="base" hangingPunct="0">
              <a:spcBef>
                <a:spcPct val="0"/>
              </a:spcBef>
              <a:spcAft>
                <a:spcPct val="0"/>
              </a:spcAft>
              <a:defRPr sz="2800" b="1">
                <a:solidFill>
                  <a:schemeClr val="tx1"/>
                </a:solidFill>
                <a:latin typeface="Comic Sans MS" pitchFamily="66" charset="0"/>
              </a:defRPr>
            </a:lvl9pPr>
          </a:lstStyle>
          <a:p>
            <a:fld id="{3CE69DA8-D95C-4708-A9A9-05EB6BC80EE3}" type="slidenum">
              <a:rPr lang="en-US" altLang="en-US" sz="1200"/>
              <a:pPr/>
              <a:t>21</a:t>
            </a:fld>
            <a:endParaRPr lang="en-US" altLang="en-US" sz="1200" dirty="0"/>
          </a:p>
        </p:txBody>
      </p:sp>
    </p:spTree>
    <p:extLst>
      <p:ext uri="{BB962C8B-B14F-4D97-AF65-F5344CB8AC3E}">
        <p14:creationId xmlns:p14="http://schemas.microsoft.com/office/powerpoint/2010/main" val="2606553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1600"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Comic Sans MS" pitchFamily="66" charset="0"/>
              </a:defRPr>
            </a:lvl1pPr>
            <a:lvl2pPr marL="742950" indent="-285750" eaLnBrk="0" hangingPunct="0">
              <a:defRPr sz="2800" b="1">
                <a:solidFill>
                  <a:schemeClr val="tx1"/>
                </a:solidFill>
                <a:latin typeface="Comic Sans MS" pitchFamily="66" charset="0"/>
              </a:defRPr>
            </a:lvl2pPr>
            <a:lvl3pPr marL="1143000" indent="-228600" eaLnBrk="0" hangingPunct="0">
              <a:defRPr sz="2800" b="1">
                <a:solidFill>
                  <a:schemeClr val="tx1"/>
                </a:solidFill>
                <a:latin typeface="Comic Sans MS" pitchFamily="66" charset="0"/>
              </a:defRPr>
            </a:lvl3pPr>
            <a:lvl4pPr marL="1600200" indent="-228600" eaLnBrk="0" hangingPunct="0">
              <a:defRPr sz="2800" b="1">
                <a:solidFill>
                  <a:schemeClr val="tx1"/>
                </a:solidFill>
                <a:latin typeface="Comic Sans MS" pitchFamily="66" charset="0"/>
              </a:defRPr>
            </a:lvl4pPr>
            <a:lvl5pPr marL="2057400" indent="-228600" eaLnBrk="0" hangingPunct="0">
              <a:defRPr sz="2800" b="1">
                <a:solidFill>
                  <a:schemeClr val="tx1"/>
                </a:solidFill>
                <a:latin typeface="Comic Sans MS" pitchFamily="66" charset="0"/>
              </a:defRPr>
            </a:lvl5pPr>
            <a:lvl6pPr marL="2514600" indent="-228600" eaLnBrk="0" fontAlgn="base" hangingPunct="0">
              <a:spcBef>
                <a:spcPct val="0"/>
              </a:spcBef>
              <a:spcAft>
                <a:spcPct val="0"/>
              </a:spcAft>
              <a:defRPr sz="2800" b="1">
                <a:solidFill>
                  <a:schemeClr val="tx1"/>
                </a:solidFill>
                <a:latin typeface="Comic Sans MS" pitchFamily="66" charset="0"/>
              </a:defRPr>
            </a:lvl6pPr>
            <a:lvl7pPr marL="2971800" indent="-228600" eaLnBrk="0" fontAlgn="base" hangingPunct="0">
              <a:spcBef>
                <a:spcPct val="0"/>
              </a:spcBef>
              <a:spcAft>
                <a:spcPct val="0"/>
              </a:spcAft>
              <a:defRPr sz="2800" b="1">
                <a:solidFill>
                  <a:schemeClr val="tx1"/>
                </a:solidFill>
                <a:latin typeface="Comic Sans MS" pitchFamily="66" charset="0"/>
              </a:defRPr>
            </a:lvl7pPr>
            <a:lvl8pPr marL="3429000" indent="-228600" eaLnBrk="0" fontAlgn="base" hangingPunct="0">
              <a:spcBef>
                <a:spcPct val="0"/>
              </a:spcBef>
              <a:spcAft>
                <a:spcPct val="0"/>
              </a:spcAft>
              <a:defRPr sz="2800" b="1">
                <a:solidFill>
                  <a:schemeClr val="tx1"/>
                </a:solidFill>
                <a:latin typeface="Comic Sans MS" pitchFamily="66" charset="0"/>
              </a:defRPr>
            </a:lvl8pPr>
            <a:lvl9pPr marL="3886200" indent="-228600" eaLnBrk="0" fontAlgn="base" hangingPunct="0">
              <a:spcBef>
                <a:spcPct val="0"/>
              </a:spcBef>
              <a:spcAft>
                <a:spcPct val="0"/>
              </a:spcAft>
              <a:defRPr sz="2800" b="1">
                <a:solidFill>
                  <a:schemeClr val="tx1"/>
                </a:solidFill>
                <a:latin typeface="Comic Sans MS" pitchFamily="66" charset="0"/>
              </a:defRPr>
            </a:lvl9pPr>
          </a:lstStyle>
          <a:p>
            <a:fld id="{3CE69DA8-D95C-4708-A9A9-05EB6BC80EE3}" type="slidenum">
              <a:rPr lang="en-US" altLang="en-US" sz="1200"/>
              <a:pPr/>
              <a:t>22</a:t>
            </a:fld>
            <a:endParaRPr lang="en-US" altLang="en-US" sz="1200" dirty="0"/>
          </a:p>
        </p:txBody>
      </p:sp>
    </p:spTree>
    <p:extLst>
      <p:ext uri="{BB962C8B-B14F-4D97-AF65-F5344CB8AC3E}">
        <p14:creationId xmlns:p14="http://schemas.microsoft.com/office/powerpoint/2010/main" val="802937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1600"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Comic Sans MS" pitchFamily="66" charset="0"/>
              </a:defRPr>
            </a:lvl1pPr>
            <a:lvl2pPr marL="742950" indent="-285750" eaLnBrk="0" hangingPunct="0">
              <a:defRPr sz="2800" b="1">
                <a:solidFill>
                  <a:schemeClr val="tx1"/>
                </a:solidFill>
                <a:latin typeface="Comic Sans MS" pitchFamily="66" charset="0"/>
              </a:defRPr>
            </a:lvl2pPr>
            <a:lvl3pPr marL="1143000" indent="-228600" eaLnBrk="0" hangingPunct="0">
              <a:defRPr sz="2800" b="1">
                <a:solidFill>
                  <a:schemeClr val="tx1"/>
                </a:solidFill>
                <a:latin typeface="Comic Sans MS" pitchFamily="66" charset="0"/>
              </a:defRPr>
            </a:lvl3pPr>
            <a:lvl4pPr marL="1600200" indent="-228600" eaLnBrk="0" hangingPunct="0">
              <a:defRPr sz="2800" b="1">
                <a:solidFill>
                  <a:schemeClr val="tx1"/>
                </a:solidFill>
                <a:latin typeface="Comic Sans MS" pitchFamily="66" charset="0"/>
              </a:defRPr>
            </a:lvl4pPr>
            <a:lvl5pPr marL="2057400" indent="-228600" eaLnBrk="0" hangingPunct="0">
              <a:defRPr sz="2800" b="1">
                <a:solidFill>
                  <a:schemeClr val="tx1"/>
                </a:solidFill>
                <a:latin typeface="Comic Sans MS" pitchFamily="66" charset="0"/>
              </a:defRPr>
            </a:lvl5pPr>
            <a:lvl6pPr marL="2514600" indent="-228600" eaLnBrk="0" fontAlgn="base" hangingPunct="0">
              <a:spcBef>
                <a:spcPct val="0"/>
              </a:spcBef>
              <a:spcAft>
                <a:spcPct val="0"/>
              </a:spcAft>
              <a:defRPr sz="2800" b="1">
                <a:solidFill>
                  <a:schemeClr val="tx1"/>
                </a:solidFill>
                <a:latin typeface="Comic Sans MS" pitchFamily="66" charset="0"/>
              </a:defRPr>
            </a:lvl6pPr>
            <a:lvl7pPr marL="2971800" indent="-228600" eaLnBrk="0" fontAlgn="base" hangingPunct="0">
              <a:spcBef>
                <a:spcPct val="0"/>
              </a:spcBef>
              <a:spcAft>
                <a:spcPct val="0"/>
              </a:spcAft>
              <a:defRPr sz="2800" b="1">
                <a:solidFill>
                  <a:schemeClr val="tx1"/>
                </a:solidFill>
                <a:latin typeface="Comic Sans MS" pitchFamily="66" charset="0"/>
              </a:defRPr>
            </a:lvl7pPr>
            <a:lvl8pPr marL="3429000" indent="-228600" eaLnBrk="0" fontAlgn="base" hangingPunct="0">
              <a:spcBef>
                <a:spcPct val="0"/>
              </a:spcBef>
              <a:spcAft>
                <a:spcPct val="0"/>
              </a:spcAft>
              <a:defRPr sz="2800" b="1">
                <a:solidFill>
                  <a:schemeClr val="tx1"/>
                </a:solidFill>
                <a:latin typeface="Comic Sans MS" pitchFamily="66" charset="0"/>
              </a:defRPr>
            </a:lvl8pPr>
            <a:lvl9pPr marL="3886200" indent="-228600" eaLnBrk="0" fontAlgn="base" hangingPunct="0">
              <a:spcBef>
                <a:spcPct val="0"/>
              </a:spcBef>
              <a:spcAft>
                <a:spcPct val="0"/>
              </a:spcAft>
              <a:defRPr sz="2800" b="1">
                <a:solidFill>
                  <a:schemeClr val="tx1"/>
                </a:solidFill>
                <a:latin typeface="Comic Sans MS" pitchFamily="66" charset="0"/>
              </a:defRPr>
            </a:lvl9pPr>
          </a:lstStyle>
          <a:p>
            <a:fld id="{3CE69DA8-D95C-4708-A9A9-05EB6BC80EE3}" type="slidenum">
              <a:rPr lang="en-US" altLang="en-US" sz="1200"/>
              <a:pPr/>
              <a:t>23</a:t>
            </a:fld>
            <a:endParaRPr lang="en-US" altLang="en-US" sz="1200" dirty="0"/>
          </a:p>
        </p:txBody>
      </p:sp>
    </p:spTree>
    <p:extLst>
      <p:ext uri="{BB962C8B-B14F-4D97-AF65-F5344CB8AC3E}">
        <p14:creationId xmlns:p14="http://schemas.microsoft.com/office/powerpoint/2010/main" val="34183287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1600"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Comic Sans MS" pitchFamily="66" charset="0"/>
              </a:defRPr>
            </a:lvl1pPr>
            <a:lvl2pPr marL="742950" indent="-285750" eaLnBrk="0" hangingPunct="0">
              <a:defRPr sz="2800" b="1">
                <a:solidFill>
                  <a:schemeClr val="tx1"/>
                </a:solidFill>
                <a:latin typeface="Comic Sans MS" pitchFamily="66" charset="0"/>
              </a:defRPr>
            </a:lvl2pPr>
            <a:lvl3pPr marL="1143000" indent="-228600" eaLnBrk="0" hangingPunct="0">
              <a:defRPr sz="2800" b="1">
                <a:solidFill>
                  <a:schemeClr val="tx1"/>
                </a:solidFill>
                <a:latin typeface="Comic Sans MS" pitchFamily="66" charset="0"/>
              </a:defRPr>
            </a:lvl3pPr>
            <a:lvl4pPr marL="1600200" indent="-228600" eaLnBrk="0" hangingPunct="0">
              <a:defRPr sz="2800" b="1">
                <a:solidFill>
                  <a:schemeClr val="tx1"/>
                </a:solidFill>
                <a:latin typeface="Comic Sans MS" pitchFamily="66" charset="0"/>
              </a:defRPr>
            </a:lvl4pPr>
            <a:lvl5pPr marL="2057400" indent="-228600" eaLnBrk="0" hangingPunct="0">
              <a:defRPr sz="2800" b="1">
                <a:solidFill>
                  <a:schemeClr val="tx1"/>
                </a:solidFill>
                <a:latin typeface="Comic Sans MS" pitchFamily="66" charset="0"/>
              </a:defRPr>
            </a:lvl5pPr>
            <a:lvl6pPr marL="2514600" indent="-228600" eaLnBrk="0" fontAlgn="base" hangingPunct="0">
              <a:spcBef>
                <a:spcPct val="0"/>
              </a:spcBef>
              <a:spcAft>
                <a:spcPct val="0"/>
              </a:spcAft>
              <a:defRPr sz="2800" b="1">
                <a:solidFill>
                  <a:schemeClr val="tx1"/>
                </a:solidFill>
                <a:latin typeface="Comic Sans MS" pitchFamily="66" charset="0"/>
              </a:defRPr>
            </a:lvl6pPr>
            <a:lvl7pPr marL="2971800" indent="-228600" eaLnBrk="0" fontAlgn="base" hangingPunct="0">
              <a:spcBef>
                <a:spcPct val="0"/>
              </a:spcBef>
              <a:spcAft>
                <a:spcPct val="0"/>
              </a:spcAft>
              <a:defRPr sz="2800" b="1">
                <a:solidFill>
                  <a:schemeClr val="tx1"/>
                </a:solidFill>
                <a:latin typeface="Comic Sans MS" pitchFamily="66" charset="0"/>
              </a:defRPr>
            </a:lvl7pPr>
            <a:lvl8pPr marL="3429000" indent="-228600" eaLnBrk="0" fontAlgn="base" hangingPunct="0">
              <a:spcBef>
                <a:spcPct val="0"/>
              </a:spcBef>
              <a:spcAft>
                <a:spcPct val="0"/>
              </a:spcAft>
              <a:defRPr sz="2800" b="1">
                <a:solidFill>
                  <a:schemeClr val="tx1"/>
                </a:solidFill>
                <a:latin typeface="Comic Sans MS" pitchFamily="66" charset="0"/>
              </a:defRPr>
            </a:lvl8pPr>
            <a:lvl9pPr marL="3886200" indent="-228600" eaLnBrk="0" fontAlgn="base" hangingPunct="0">
              <a:spcBef>
                <a:spcPct val="0"/>
              </a:spcBef>
              <a:spcAft>
                <a:spcPct val="0"/>
              </a:spcAft>
              <a:defRPr sz="2800" b="1">
                <a:solidFill>
                  <a:schemeClr val="tx1"/>
                </a:solidFill>
                <a:latin typeface="Comic Sans MS" pitchFamily="66" charset="0"/>
              </a:defRPr>
            </a:lvl9pPr>
          </a:lstStyle>
          <a:p>
            <a:fld id="{3CE69DA8-D95C-4708-A9A9-05EB6BC80EE3}" type="slidenum">
              <a:rPr lang="en-US" altLang="en-US" sz="1200"/>
              <a:pPr/>
              <a:t>24</a:t>
            </a:fld>
            <a:endParaRPr lang="en-US" altLang="en-US" sz="1200" dirty="0"/>
          </a:p>
        </p:txBody>
      </p:sp>
    </p:spTree>
    <p:extLst>
      <p:ext uri="{BB962C8B-B14F-4D97-AF65-F5344CB8AC3E}">
        <p14:creationId xmlns:p14="http://schemas.microsoft.com/office/powerpoint/2010/main" val="318395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1600"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Comic Sans MS" pitchFamily="66" charset="0"/>
              </a:defRPr>
            </a:lvl1pPr>
            <a:lvl2pPr marL="742950" indent="-285750" eaLnBrk="0" hangingPunct="0">
              <a:defRPr sz="2800" b="1">
                <a:solidFill>
                  <a:schemeClr val="tx1"/>
                </a:solidFill>
                <a:latin typeface="Comic Sans MS" pitchFamily="66" charset="0"/>
              </a:defRPr>
            </a:lvl2pPr>
            <a:lvl3pPr marL="1143000" indent="-228600" eaLnBrk="0" hangingPunct="0">
              <a:defRPr sz="2800" b="1">
                <a:solidFill>
                  <a:schemeClr val="tx1"/>
                </a:solidFill>
                <a:latin typeface="Comic Sans MS" pitchFamily="66" charset="0"/>
              </a:defRPr>
            </a:lvl3pPr>
            <a:lvl4pPr marL="1600200" indent="-228600" eaLnBrk="0" hangingPunct="0">
              <a:defRPr sz="2800" b="1">
                <a:solidFill>
                  <a:schemeClr val="tx1"/>
                </a:solidFill>
                <a:latin typeface="Comic Sans MS" pitchFamily="66" charset="0"/>
              </a:defRPr>
            </a:lvl4pPr>
            <a:lvl5pPr marL="2057400" indent="-228600" eaLnBrk="0" hangingPunct="0">
              <a:defRPr sz="2800" b="1">
                <a:solidFill>
                  <a:schemeClr val="tx1"/>
                </a:solidFill>
                <a:latin typeface="Comic Sans MS" pitchFamily="66" charset="0"/>
              </a:defRPr>
            </a:lvl5pPr>
            <a:lvl6pPr marL="2514600" indent="-228600" eaLnBrk="0" fontAlgn="base" hangingPunct="0">
              <a:spcBef>
                <a:spcPct val="0"/>
              </a:spcBef>
              <a:spcAft>
                <a:spcPct val="0"/>
              </a:spcAft>
              <a:defRPr sz="2800" b="1">
                <a:solidFill>
                  <a:schemeClr val="tx1"/>
                </a:solidFill>
                <a:latin typeface="Comic Sans MS" pitchFamily="66" charset="0"/>
              </a:defRPr>
            </a:lvl6pPr>
            <a:lvl7pPr marL="2971800" indent="-228600" eaLnBrk="0" fontAlgn="base" hangingPunct="0">
              <a:spcBef>
                <a:spcPct val="0"/>
              </a:spcBef>
              <a:spcAft>
                <a:spcPct val="0"/>
              </a:spcAft>
              <a:defRPr sz="2800" b="1">
                <a:solidFill>
                  <a:schemeClr val="tx1"/>
                </a:solidFill>
                <a:latin typeface="Comic Sans MS" pitchFamily="66" charset="0"/>
              </a:defRPr>
            </a:lvl7pPr>
            <a:lvl8pPr marL="3429000" indent="-228600" eaLnBrk="0" fontAlgn="base" hangingPunct="0">
              <a:spcBef>
                <a:spcPct val="0"/>
              </a:spcBef>
              <a:spcAft>
                <a:spcPct val="0"/>
              </a:spcAft>
              <a:defRPr sz="2800" b="1">
                <a:solidFill>
                  <a:schemeClr val="tx1"/>
                </a:solidFill>
                <a:latin typeface="Comic Sans MS" pitchFamily="66" charset="0"/>
              </a:defRPr>
            </a:lvl8pPr>
            <a:lvl9pPr marL="3886200" indent="-228600" eaLnBrk="0" fontAlgn="base" hangingPunct="0">
              <a:spcBef>
                <a:spcPct val="0"/>
              </a:spcBef>
              <a:spcAft>
                <a:spcPct val="0"/>
              </a:spcAft>
              <a:defRPr sz="2800" b="1">
                <a:solidFill>
                  <a:schemeClr val="tx1"/>
                </a:solidFill>
                <a:latin typeface="Comic Sans MS" pitchFamily="66" charset="0"/>
              </a:defRPr>
            </a:lvl9pPr>
          </a:lstStyle>
          <a:p>
            <a:fld id="{3CE69DA8-D95C-4708-A9A9-05EB6BC80EE3}" type="slidenum">
              <a:rPr lang="en-US" altLang="en-US" sz="1200"/>
              <a:pPr/>
              <a:t>25</a:t>
            </a:fld>
            <a:endParaRPr lang="en-US" altLang="en-US" sz="1200" dirty="0"/>
          </a:p>
        </p:txBody>
      </p:sp>
    </p:spTree>
    <p:extLst>
      <p:ext uri="{BB962C8B-B14F-4D97-AF65-F5344CB8AC3E}">
        <p14:creationId xmlns:p14="http://schemas.microsoft.com/office/powerpoint/2010/main" val="3219469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1600"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Comic Sans MS" pitchFamily="66" charset="0"/>
              </a:defRPr>
            </a:lvl1pPr>
            <a:lvl2pPr marL="742950" indent="-285750" eaLnBrk="0" hangingPunct="0">
              <a:defRPr sz="2800" b="1">
                <a:solidFill>
                  <a:schemeClr val="tx1"/>
                </a:solidFill>
                <a:latin typeface="Comic Sans MS" pitchFamily="66" charset="0"/>
              </a:defRPr>
            </a:lvl2pPr>
            <a:lvl3pPr marL="1143000" indent="-228600" eaLnBrk="0" hangingPunct="0">
              <a:defRPr sz="2800" b="1">
                <a:solidFill>
                  <a:schemeClr val="tx1"/>
                </a:solidFill>
                <a:latin typeface="Comic Sans MS" pitchFamily="66" charset="0"/>
              </a:defRPr>
            </a:lvl3pPr>
            <a:lvl4pPr marL="1600200" indent="-228600" eaLnBrk="0" hangingPunct="0">
              <a:defRPr sz="2800" b="1">
                <a:solidFill>
                  <a:schemeClr val="tx1"/>
                </a:solidFill>
                <a:latin typeface="Comic Sans MS" pitchFamily="66" charset="0"/>
              </a:defRPr>
            </a:lvl4pPr>
            <a:lvl5pPr marL="2057400" indent="-228600" eaLnBrk="0" hangingPunct="0">
              <a:defRPr sz="2800" b="1">
                <a:solidFill>
                  <a:schemeClr val="tx1"/>
                </a:solidFill>
                <a:latin typeface="Comic Sans MS" pitchFamily="66" charset="0"/>
              </a:defRPr>
            </a:lvl5pPr>
            <a:lvl6pPr marL="2514600" indent="-228600" eaLnBrk="0" fontAlgn="base" hangingPunct="0">
              <a:spcBef>
                <a:spcPct val="0"/>
              </a:spcBef>
              <a:spcAft>
                <a:spcPct val="0"/>
              </a:spcAft>
              <a:defRPr sz="2800" b="1">
                <a:solidFill>
                  <a:schemeClr val="tx1"/>
                </a:solidFill>
                <a:latin typeface="Comic Sans MS" pitchFamily="66" charset="0"/>
              </a:defRPr>
            </a:lvl6pPr>
            <a:lvl7pPr marL="2971800" indent="-228600" eaLnBrk="0" fontAlgn="base" hangingPunct="0">
              <a:spcBef>
                <a:spcPct val="0"/>
              </a:spcBef>
              <a:spcAft>
                <a:spcPct val="0"/>
              </a:spcAft>
              <a:defRPr sz="2800" b="1">
                <a:solidFill>
                  <a:schemeClr val="tx1"/>
                </a:solidFill>
                <a:latin typeface="Comic Sans MS" pitchFamily="66" charset="0"/>
              </a:defRPr>
            </a:lvl7pPr>
            <a:lvl8pPr marL="3429000" indent="-228600" eaLnBrk="0" fontAlgn="base" hangingPunct="0">
              <a:spcBef>
                <a:spcPct val="0"/>
              </a:spcBef>
              <a:spcAft>
                <a:spcPct val="0"/>
              </a:spcAft>
              <a:defRPr sz="2800" b="1">
                <a:solidFill>
                  <a:schemeClr val="tx1"/>
                </a:solidFill>
                <a:latin typeface="Comic Sans MS" pitchFamily="66" charset="0"/>
              </a:defRPr>
            </a:lvl8pPr>
            <a:lvl9pPr marL="3886200" indent="-228600" eaLnBrk="0" fontAlgn="base" hangingPunct="0">
              <a:spcBef>
                <a:spcPct val="0"/>
              </a:spcBef>
              <a:spcAft>
                <a:spcPct val="0"/>
              </a:spcAft>
              <a:defRPr sz="2800" b="1">
                <a:solidFill>
                  <a:schemeClr val="tx1"/>
                </a:solidFill>
                <a:latin typeface="Comic Sans MS" pitchFamily="66" charset="0"/>
              </a:defRPr>
            </a:lvl9pPr>
          </a:lstStyle>
          <a:p>
            <a:fld id="{3CE69DA8-D95C-4708-A9A9-05EB6BC80EE3}" type="slidenum">
              <a:rPr lang="en-US" altLang="en-US" sz="1200"/>
              <a:pPr/>
              <a:t>26</a:t>
            </a:fld>
            <a:endParaRPr lang="en-US" altLang="en-US" sz="1200" dirty="0"/>
          </a:p>
        </p:txBody>
      </p:sp>
    </p:spTree>
    <p:extLst>
      <p:ext uri="{BB962C8B-B14F-4D97-AF65-F5344CB8AC3E}">
        <p14:creationId xmlns:p14="http://schemas.microsoft.com/office/powerpoint/2010/main" val="677097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1600"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Comic Sans MS" pitchFamily="66" charset="0"/>
              </a:defRPr>
            </a:lvl1pPr>
            <a:lvl2pPr marL="742950" indent="-285750" eaLnBrk="0" hangingPunct="0">
              <a:defRPr sz="2800" b="1">
                <a:solidFill>
                  <a:schemeClr val="tx1"/>
                </a:solidFill>
                <a:latin typeface="Comic Sans MS" pitchFamily="66" charset="0"/>
              </a:defRPr>
            </a:lvl2pPr>
            <a:lvl3pPr marL="1143000" indent="-228600" eaLnBrk="0" hangingPunct="0">
              <a:defRPr sz="2800" b="1">
                <a:solidFill>
                  <a:schemeClr val="tx1"/>
                </a:solidFill>
                <a:latin typeface="Comic Sans MS" pitchFamily="66" charset="0"/>
              </a:defRPr>
            </a:lvl3pPr>
            <a:lvl4pPr marL="1600200" indent="-228600" eaLnBrk="0" hangingPunct="0">
              <a:defRPr sz="2800" b="1">
                <a:solidFill>
                  <a:schemeClr val="tx1"/>
                </a:solidFill>
                <a:latin typeface="Comic Sans MS" pitchFamily="66" charset="0"/>
              </a:defRPr>
            </a:lvl4pPr>
            <a:lvl5pPr marL="2057400" indent="-228600" eaLnBrk="0" hangingPunct="0">
              <a:defRPr sz="2800" b="1">
                <a:solidFill>
                  <a:schemeClr val="tx1"/>
                </a:solidFill>
                <a:latin typeface="Comic Sans MS" pitchFamily="66" charset="0"/>
              </a:defRPr>
            </a:lvl5pPr>
            <a:lvl6pPr marL="2514600" indent="-228600" eaLnBrk="0" fontAlgn="base" hangingPunct="0">
              <a:spcBef>
                <a:spcPct val="0"/>
              </a:spcBef>
              <a:spcAft>
                <a:spcPct val="0"/>
              </a:spcAft>
              <a:defRPr sz="2800" b="1">
                <a:solidFill>
                  <a:schemeClr val="tx1"/>
                </a:solidFill>
                <a:latin typeface="Comic Sans MS" pitchFamily="66" charset="0"/>
              </a:defRPr>
            </a:lvl6pPr>
            <a:lvl7pPr marL="2971800" indent="-228600" eaLnBrk="0" fontAlgn="base" hangingPunct="0">
              <a:spcBef>
                <a:spcPct val="0"/>
              </a:spcBef>
              <a:spcAft>
                <a:spcPct val="0"/>
              </a:spcAft>
              <a:defRPr sz="2800" b="1">
                <a:solidFill>
                  <a:schemeClr val="tx1"/>
                </a:solidFill>
                <a:latin typeface="Comic Sans MS" pitchFamily="66" charset="0"/>
              </a:defRPr>
            </a:lvl7pPr>
            <a:lvl8pPr marL="3429000" indent="-228600" eaLnBrk="0" fontAlgn="base" hangingPunct="0">
              <a:spcBef>
                <a:spcPct val="0"/>
              </a:spcBef>
              <a:spcAft>
                <a:spcPct val="0"/>
              </a:spcAft>
              <a:defRPr sz="2800" b="1">
                <a:solidFill>
                  <a:schemeClr val="tx1"/>
                </a:solidFill>
                <a:latin typeface="Comic Sans MS" pitchFamily="66" charset="0"/>
              </a:defRPr>
            </a:lvl8pPr>
            <a:lvl9pPr marL="3886200" indent="-228600" eaLnBrk="0" fontAlgn="base" hangingPunct="0">
              <a:spcBef>
                <a:spcPct val="0"/>
              </a:spcBef>
              <a:spcAft>
                <a:spcPct val="0"/>
              </a:spcAft>
              <a:defRPr sz="2800" b="1">
                <a:solidFill>
                  <a:schemeClr val="tx1"/>
                </a:solidFill>
                <a:latin typeface="Comic Sans MS" pitchFamily="66" charset="0"/>
              </a:defRPr>
            </a:lvl9pPr>
          </a:lstStyle>
          <a:p>
            <a:fld id="{3CE69DA8-D95C-4708-A9A9-05EB6BC80EE3}" type="slidenum">
              <a:rPr lang="en-US" altLang="en-US" sz="1200"/>
              <a:pPr/>
              <a:t>3</a:t>
            </a:fld>
            <a:endParaRPr lang="en-US" altLang="en-US" sz="1200" dirty="0"/>
          </a:p>
        </p:txBody>
      </p:sp>
    </p:spTree>
    <p:extLst>
      <p:ext uri="{BB962C8B-B14F-4D97-AF65-F5344CB8AC3E}">
        <p14:creationId xmlns:p14="http://schemas.microsoft.com/office/powerpoint/2010/main" val="831611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1600"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Comic Sans MS" pitchFamily="66" charset="0"/>
              </a:defRPr>
            </a:lvl1pPr>
            <a:lvl2pPr marL="742950" indent="-285750" eaLnBrk="0" hangingPunct="0">
              <a:defRPr sz="2800" b="1">
                <a:solidFill>
                  <a:schemeClr val="tx1"/>
                </a:solidFill>
                <a:latin typeface="Comic Sans MS" pitchFamily="66" charset="0"/>
              </a:defRPr>
            </a:lvl2pPr>
            <a:lvl3pPr marL="1143000" indent="-228600" eaLnBrk="0" hangingPunct="0">
              <a:defRPr sz="2800" b="1">
                <a:solidFill>
                  <a:schemeClr val="tx1"/>
                </a:solidFill>
                <a:latin typeface="Comic Sans MS" pitchFamily="66" charset="0"/>
              </a:defRPr>
            </a:lvl3pPr>
            <a:lvl4pPr marL="1600200" indent="-228600" eaLnBrk="0" hangingPunct="0">
              <a:defRPr sz="2800" b="1">
                <a:solidFill>
                  <a:schemeClr val="tx1"/>
                </a:solidFill>
                <a:latin typeface="Comic Sans MS" pitchFamily="66" charset="0"/>
              </a:defRPr>
            </a:lvl4pPr>
            <a:lvl5pPr marL="2057400" indent="-228600" eaLnBrk="0" hangingPunct="0">
              <a:defRPr sz="2800" b="1">
                <a:solidFill>
                  <a:schemeClr val="tx1"/>
                </a:solidFill>
                <a:latin typeface="Comic Sans MS" pitchFamily="66" charset="0"/>
              </a:defRPr>
            </a:lvl5pPr>
            <a:lvl6pPr marL="2514600" indent="-228600" eaLnBrk="0" fontAlgn="base" hangingPunct="0">
              <a:spcBef>
                <a:spcPct val="0"/>
              </a:spcBef>
              <a:spcAft>
                <a:spcPct val="0"/>
              </a:spcAft>
              <a:defRPr sz="2800" b="1">
                <a:solidFill>
                  <a:schemeClr val="tx1"/>
                </a:solidFill>
                <a:latin typeface="Comic Sans MS" pitchFamily="66" charset="0"/>
              </a:defRPr>
            </a:lvl6pPr>
            <a:lvl7pPr marL="2971800" indent="-228600" eaLnBrk="0" fontAlgn="base" hangingPunct="0">
              <a:spcBef>
                <a:spcPct val="0"/>
              </a:spcBef>
              <a:spcAft>
                <a:spcPct val="0"/>
              </a:spcAft>
              <a:defRPr sz="2800" b="1">
                <a:solidFill>
                  <a:schemeClr val="tx1"/>
                </a:solidFill>
                <a:latin typeface="Comic Sans MS" pitchFamily="66" charset="0"/>
              </a:defRPr>
            </a:lvl7pPr>
            <a:lvl8pPr marL="3429000" indent="-228600" eaLnBrk="0" fontAlgn="base" hangingPunct="0">
              <a:spcBef>
                <a:spcPct val="0"/>
              </a:spcBef>
              <a:spcAft>
                <a:spcPct val="0"/>
              </a:spcAft>
              <a:defRPr sz="2800" b="1">
                <a:solidFill>
                  <a:schemeClr val="tx1"/>
                </a:solidFill>
                <a:latin typeface="Comic Sans MS" pitchFamily="66" charset="0"/>
              </a:defRPr>
            </a:lvl8pPr>
            <a:lvl9pPr marL="3886200" indent="-228600" eaLnBrk="0" fontAlgn="base" hangingPunct="0">
              <a:spcBef>
                <a:spcPct val="0"/>
              </a:spcBef>
              <a:spcAft>
                <a:spcPct val="0"/>
              </a:spcAft>
              <a:defRPr sz="2800" b="1">
                <a:solidFill>
                  <a:schemeClr val="tx1"/>
                </a:solidFill>
                <a:latin typeface="Comic Sans MS" pitchFamily="66" charset="0"/>
              </a:defRPr>
            </a:lvl9pPr>
          </a:lstStyle>
          <a:p>
            <a:fld id="{3CE69DA8-D95C-4708-A9A9-05EB6BC80EE3}" type="slidenum">
              <a:rPr lang="en-US" altLang="en-US" sz="1200"/>
              <a:pPr/>
              <a:t>4</a:t>
            </a:fld>
            <a:endParaRPr lang="en-US" altLang="en-US" sz="1200" dirty="0"/>
          </a:p>
        </p:txBody>
      </p:sp>
    </p:spTree>
    <p:extLst>
      <p:ext uri="{BB962C8B-B14F-4D97-AF65-F5344CB8AC3E}">
        <p14:creationId xmlns:p14="http://schemas.microsoft.com/office/powerpoint/2010/main" val="1804525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1600"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Comic Sans MS" pitchFamily="66" charset="0"/>
              </a:defRPr>
            </a:lvl1pPr>
            <a:lvl2pPr marL="742950" indent="-285750" eaLnBrk="0" hangingPunct="0">
              <a:defRPr sz="2800" b="1">
                <a:solidFill>
                  <a:schemeClr val="tx1"/>
                </a:solidFill>
                <a:latin typeface="Comic Sans MS" pitchFamily="66" charset="0"/>
              </a:defRPr>
            </a:lvl2pPr>
            <a:lvl3pPr marL="1143000" indent="-228600" eaLnBrk="0" hangingPunct="0">
              <a:defRPr sz="2800" b="1">
                <a:solidFill>
                  <a:schemeClr val="tx1"/>
                </a:solidFill>
                <a:latin typeface="Comic Sans MS" pitchFamily="66" charset="0"/>
              </a:defRPr>
            </a:lvl3pPr>
            <a:lvl4pPr marL="1600200" indent="-228600" eaLnBrk="0" hangingPunct="0">
              <a:defRPr sz="2800" b="1">
                <a:solidFill>
                  <a:schemeClr val="tx1"/>
                </a:solidFill>
                <a:latin typeface="Comic Sans MS" pitchFamily="66" charset="0"/>
              </a:defRPr>
            </a:lvl4pPr>
            <a:lvl5pPr marL="2057400" indent="-228600" eaLnBrk="0" hangingPunct="0">
              <a:defRPr sz="2800" b="1">
                <a:solidFill>
                  <a:schemeClr val="tx1"/>
                </a:solidFill>
                <a:latin typeface="Comic Sans MS" pitchFamily="66" charset="0"/>
              </a:defRPr>
            </a:lvl5pPr>
            <a:lvl6pPr marL="2514600" indent="-228600" eaLnBrk="0" fontAlgn="base" hangingPunct="0">
              <a:spcBef>
                <a:spcPct val="0"/>
              </a:spcBef>
              <a:spcAft>
                <a:spcPct val="0"/>
              </a:spcAft>
              <a:defRPr sz="2800" b="1">
                <a:solidFill>
                  <a:schemeClr val="tx1"/>
                </a:solidFill>
                <a:latin typeface="Comic Sans MS" pitchFamily="66" charset="0"/>
              </a:defRPr>
            </a:lvl6pPr>
            <a:lvl7pPr marL="2971800" indent="-228600" eaLnBrk="0" fontAlgn="base" hangingPunct="0">
              <a:spcBef>
                <a:spcPct val="0"/>
              </a:spcBef>
              <a:spcAft>
                <a:spcPct val="0"/>
              </a:spcAft>
              <a:defRPr sz="2800" b="1">
                <a:solidFill>
                  <a:schemeClr val="tx1"/>
                </a:solidFill>
                <a:latin typeface="Comic Sans MS" pitchFamily="66" charset="0"/>
              </a:defRPr>
            </a:lvl7pPr>
            <a:lvl8pPr marL="3429000" indent="-228600" eaLnBrk="0" fontAlgn="base" hangingPunct="0">
              <a:spcBef>
                <a:spcPct val="0"/>
              </a:spcBef>
              <a:spcAft>
                <a:spcPct val="0"/>
              </a:spcAft>
              <a:defRPr sz="2800" b="1">
                <a:solidFill>
                  <a:schemeClr val="tx1"/>
                </a:solidFill>
                <a:latin typeface="Comic Sans MS" pitchFamily="66" charset="0"/>
              </a:defRPr>
            </a:lvl8pPr>
            <a:lvl9pPr marL="3886200" indent="-228600" eaLnBrk="0" fontAlgn="base" hangingPunct="0">
              <a:spcBef>
                <a:spcPct val="0"/>
              </a:spcBef>
              <a:spcAft>
                <a:spcPct val="0"/>
              </a:spcAft>
              <a:defRPr sz="2800" b="1">
                <a:solidFill>
                  <a:schemeClr val="tx1"/>
                </a:solidFill>
                <a:latin typeface="Comic Sans MS" pitchFamily="66" charset="0"/>
              </a:defRPr>
            </a:lvl9pPr>
          </a:lstStyle>
          <a:p>
            <a:fld id="{3CE69DA8-D95C-4708-A9A9-05EB6BC80EE3}" type="slidenum">
              <a:rPr lang="en-US" altLang="en-US" sz="1200"/>
              <a:pPr/>
              <a:t>5</a:t>
            </a:fld>
            <a:endParaRPr lang="en-US" altLang="en-US" sz="1200" dirty="0"/>
          </a:p>
        </p:txBody>
      </p:sp>
    </p:spTree>
    <p:extLst>
      <p:ext uri="{BB962C8B-B14F-4D97-AF65-F5344CB8AC3E}">
        <p14:creationId xmlns:p14="http://schemas.microsoft.com/office/powerpoint/2010/main" val="1643910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1600"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Comic Sans MS" pitchFamily="66" charset="0"/>
              </a:defRPr>
            </a:lvl1pPr>
            <a:lvl2pPr marL="742950" indent="-285750" eaLnBrk="0" hangingPunct="0">
              <a:defRPr sz="2800" b="1">
                <a:solidFill>
                  <a:schemeClr val="tx1"/>
                </a:solidFill>
                <a:latin typeface="Comic Sans MS" pitchFamily="66" charset="0"/>
              </a:defRPr>
            </a:lvl2pPr>
            <a:lvl3pPr marL="1143000" indent="-228600" eaLnBrk="0" hangingPunct="0">
              <a:defRPr sz="2800" b="1">
                <a:solidFill>
                  <a:schemeClr val="tx1"/>
                </a:solidFill>
                <a:latin typeface="Comic Sans MS" pitchFamily="66" charset="0"/>
              </a:defRPr>
            </a:lvl3pPr>
            <a:lvl4pPr marL="1600200" indent="-228600" eaLnBrk="0" hangingPunct="0">
              <a:defRPr sz="2800" b="1">
                <a:solidFill>
                  <a:schemeClr val="tx1"/>
                </a:solidFill>
                <a:latin typeface="Comic Sans MS" pitchFamily="66" charset="0"/>
              </a:defRPr>
            </a:lvl4pPr>
            <a:lvl5pPr marL="2057400" indent="-228600" eaLnBrk="0" hangingPunct="0">
              <a:defRPr sz="2800" b="1">
                <a:solidFill>
                  <a:schemeClr val="tx1"/>
                </a:solidFill>
                <a:latin typeface="Comic Sans MS" pitchFamily="66" charset="0"/>
              </a:defRPr>
            </a:lvl5pPr>
            <a:lvl6pPr marL="2514600" indent="-228600" eaLnBrk="0" fontAlgn="base" hangingPunct="0">
              <a:spcBef>
                <a:spcPct val="0"/>
              </a:spcBef>
              <a:spcAft>
                <a:spcPct val="0"/>
              </a:spcAft>
              <a:defRPr sz="2800" b="1">
                <a:solidFill>
                  <a:schemeClr val="tx1"/>
                </a:solidFill>
                <a:latin typeface="Comic Sans MS" pitchFamily="66" charset="0"/>
              </a:defRPr>
            </a:lvl6pPr>
            <a:lvl7pPr marL="2971800" indent="-228600" eaLnBrk="0" fontAlgn="base" hangingPunct="0">
              <a:spcBef>
                <a:spcPct val="0"/>
              </a:spcBef>
              <a:spcAft>
                <a:spcPct val="0"/>
              </a:spcAft>
              <a:defRPr sz="2800" b="1">
                <a:solidFill>
                  <a:schemeClr val="tx1"/>
                </a:solidFill>
                <a:latin typeface="Comic Sans MS" pitchFamily="66" charset="0"/>
              </a:defRPr>
            </a:lvl7pPr>
            <a:lvl8pPr marL="3429000" indent="-228600" eaLnBrk="0" fontAlgn="base" hangingPunct="0">
              <a:spcBef>
                <a:spcPct val="0"/>
              </a:spcBef>
              <a:spcAft>
                <a:spcPct val="0"/>
              </a:spcAft>
              <a:defRPr sz="2800" b="1">
                <a:solidFill>
                  <a:schemeClr val="tx1"/>
                </a:solidFill>
                <a:latin typeface="Comic Sans MS" pitchFamily="66" charset="0"/>
              </a:defRPr>
            </a:lvl8pPr>
            <a:lvl9pPr marL="3886200" indent="-228600" eaLnBrk="0" fontAlgn="base" hangingPunct="0">
              <a:spcBef>
                <a:spcPct val="0"/>
              </a:spcBef>
              <a:spcAft>
                <a:spcPct val="0"/>
              </a:spcAft>
              <a:defRPr sz="2800" b="1">
                <a:solidFill>
                  <a:schemeClr val="tx1"/>
                </a:solidFill>
                <a:latin typeface="Comic Sans MS" pitchFamily="66" charset="0"/>
              </a:defRPr>
            </a:lvl9pPr>
          </a:lstStyle>
          <a:p>
            <a:fld id="{3CE69DA8-D95C-4708-A9A9-05EB6BC80EE3}" type="slidenum">
              <a:rPr lang="en-US" altLang="en-US" sz="1200"/>
              <a:pPr/>
              <a:t>6</a:t>
            </a:fld>
            <a:endParaRPr lang="en-US" altLang="en-US" sz="1200" dirty="0"/>
          </a:p>
        </p:txBody>
      </p:sp>
    </p:spTree>
    <p:extLst>
      <p:ext uri="{BB962C8B-B14F-4D97-AF65-F5344CB8AC3E}">
        <p14:creationId xmlns:p14="http://schemas.microsoft.com/office/powerpoint/2010/main" val="2019341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1600"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Comic Sans MS" pitchFamily="66" charset="0"/>
              </a:defRPr>
            </a:lvl1pPr>
            <a:lvl2pPr marL="742950" indent="-285750" eaLnBrk="0" hangingPunct="0">
              <a:defRPr sz="2800" b="1">
                <a:solidFill>
                  <a:schemeClr val="tx1"/>
                </a:solidFill>
                <a:latin typeface="Comic Sans MS" pitchFamily="66" charset="0"/>
              </a:defRPr>
            </a:lvl2pPr>
            <a:lvl3pPr marL="1143000" indent="-228600" eaLnBrk="0" hangingPunct="0">
              <a:defRPr sz="2800" b="1">
                <a:solidFill>
                  <a:schemeClr val="tx1"/>
                </a:solidFill>
                <a:latin typeface="Comic Sans MS" pitchFamily="66" charset="0"/>
              </a:defRPr>
            </a:lvl3pPr>
            <a:lvl4pPr marL="1600200" indent="-228600" eaLnBrk="0" hangingPunct="0">
              <a:defRPr sz="2800" b="1">
                <a:solidFill>
                  <a:schemeClr val="tx1"/>
                </a:solidFill>
                <a:latin typeface="Comic Sans MS" pitchFamily="66" charset="0"/>
              </a:defRPr>
            </a:lvl4pPr>
            <a:lvl5pPr marL="2057400" indent="-228600" eaLnBrk="0" hangingPunct="0">
              <a:defRPr sz="2800" b="1">
                <a:solidFill>
                  <a:schemeClr val="tx1"/>
                </a:solidFill>
                <a:latin typeface="Comic Sans MS" pitchFamily="66" charset="0"/>
              </a:defRPr>
            </a:lvl5pPr>
            <a:lvl6pPr marL="2514600" indent="-228600" eaLnBrk="0" fontAlgn="base" hangingPunct="0">
              <a:spcBef>
                <a:spcPct val="0"/>
              </a:spcBef>
              <a:spcAft>
                <a:spcPct val="0"/>
              </a:spcAft>
              <a:defRPr sz="2800" b="1">
                <a:solidFill>
                  <a:schemeClr val="tx1"/>
                </a:solidFill>
                <a:latin typeface="Comic Sans MS" pitchFamily="66" charset="0"/>
              </a:defRPr>
            </a:lvl6pPr>
            <a:lvl7pPr marL="2971800" indent="-228600" eaLnBrk="0" fontAlgn="base" hangingPunct="0">
              <a:spcBef>
                <a:spcPct val="0"/>
              </a:spcBef>
              <a:spcAft>
                <a:spcPct val="0"/>
              </a:spcAft>
              <a:defRPr sz="2800" b="1">
                <a:solidFill>
                  <a:schemeClr val="tx1"/>
                </a:solidFill>
                <a:latin typeface="Comic Sans MS" pitchFamily="66" charset="0"/>
              </a:defRPr>
            </a:lvl7pPr>
            <a:lvl8pPr marL="3429000" indent="-228600" eaLnBrk="0" fontAlgn="base" hangingPunct="0">
              <a:spcBef>
                <a:spcPct val="0"/>
              </a:spcBef>
              <a:spcAft>
                <a:spcPct val="0"/>
              </a:spcAft>
              <a:defRPr sz="2800" b="1">
                <a:solidFill>
                  <a:schemeClr val="tx1"/>
                </a:solidFill>
                <a:latin typeface="Comic Sans MS" pitchFamily="66" charset="0"/>
              </a:defRPr>
            </a:lvl8pPr>
            <a:lvl9pPr marL="3886200" indent="-228600" eaLnBrk="0" fontAlgn="base" hangingPunct="0">
              <a:spcBef>
                <a:spcPct val="0"/>
              </a:spcBef>
              <a:spcAft>
                <a:spcPct val="0"/>
              </a:spcAft>
              <a:defRPr sz="2800" b="1">
                <a:solidFill>
                  <a:schemeClr val="tx1"/>
                </a:solidFill>
                <a:latin typeface="Comic Sans MS" pitchFamily="66" charset="0"/>
              </a:defRPr>
            </a:lvl9pPr>
          </a:lstStyle>
          <a:p>
            <a:fld id="{3CE69DA8-D95C-4708-A9A9-05EB6BC80EE3}" type="slidenum">
              <a:rPr lang="en-US" altLang="en-US" sz="1200"/>
              <a:pPr/>
              <a:t>7</a:t>
            </a:fld>
            <a:endParaRPr lang="en-US" altLang="en-US" sz="1200" dirty="0"/>
          </a:p>
        </p:txBody>
      </p:sp>
    </p:spTree>
    <p:extLst>
      <p:ext uri="{BB962C8B-B14F-4D97-AF65-F5344CB8AC3E}">
        <p14:creationId xmlns:p14="http://schemas.microsoft.com/office/powerpoint/2010/main" val="3440127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1600"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Comic Sans MS" pitchFamily="66" charset="0"/>
              </a:defRPr>
            </a:lvl1pPr>
            <a:lvl2pPr marL="742950" indent="-285750" eaLnBrk="0" hangingPunct="0">
              <a:defRPr sz="2800" b="1">
                <a:solidFill>
                  <a:schemeClr val="tx1"/>
                </a:solidFill>
                <a:latin typeface="Comic Sans MS" pitchFamily="66" charset="0"/>
              </a:defRPr>
            </a:lvl2pPr>
            <a:lvl3pPr marL="1143000" indent="-228600" eaLnBrk="0" hangingPunct="0">
              <a:defRPr sz="2800" b="1">
                <a:solidFill>
                  <a:schemeClr val="tx1"/>
                </a:solidFill>
                <a:latin typeface="Comic Sans MS" pitchFamily="66" charset="0"/>
              </a:defRPr>
            </a:lvl3pPr>
            <a:lvl4pPr marL="1600200" indent="-228600" eaLnBrk="0" hangingPunct="0">
              <a:defRPr sz="2800" b="1">
                <a:solidFill>
                  <a:schemeClr val="tx1"/>
                </a:solidFill>
                <a:latin typeface="Comic Sans MS" pitchFamily="66" charset="0"/>
              </a:defRPr>
            </a:lvl4pPr>
            <a:lvl5pPr marL="2057400" indent="-228600" eaLnBrk="0" hangingPunct="0">
              <a:defRPr sz="2800" b="1">
                <a:solidFill>
                  <a:schemeClr val="tx1"/>
                </a:solidFill>
                <a:latin typeface="Comic Sans MS" pitchFamily="66" charset="0"/>
              </a:defRPr>
            </a:lvl5pPr>
            <a:lvl6pPr marL="2514600" indent="-228600" eaLnBrk="0" fontAlgn="base" hangingPunct="0">
              <a:spcBef>
                <a:spcPct val="0"/>
              </a:spcBef>
              <a:spcAft>
                <a:spcPct val="0"/>
              </a:spcAft>
              <a:defRPr sz="2800" b="1">
                <a:solidFill>
                  <a:schemeClr val="tx1"/>
                </a:solidFill>
                <a:latin typeface="Comic Sans MS" pitchFamily="66" charset="0"/>
              </a:defRPr>
            </a:lvl6pPr>
            <a:lvl7pPr marL="2971800" indent="-228600" eaLnBrk="0" fontAlgn="base" hangingPunct="0">
              <a:spcBef>
                <a:spcPct val="0"/>
              </a:spcBef>
              <a:spcAft>
                <a:spcPct val="0"/>
              </a:spcAft>
              <a:defRPr sz="2800" b="1">
                <a:solidFill>
                  <a:schemeClr val="tx1"/>
                </a:solidFill>
                <a:latin typeface="Comic Sans MS" pitchFamily="66" charset="0"/>
              </a:defRPr>
            </a:lvl7pPr>
            <a:lvl8pPr marL="3429000" indent="-228600" eaLnBrk="0" fontAlgn="base" hangingPunct="0">
              <a:spcBef>
                <a:spcPct val="0"/>
              </a:spcBef>
              <a:spcAft>
                <a:spcPct val="0"/>
              </a:spcAft>
              <a:defRPr sz="2800" b="1">
                <a:solidFill>
                  <a:schemeClr val="tx1"/>
                </a:solidFill>
                <a:latin typeface="Comic Sans MS" pitchFamily="66" charset="0"/>
              </a:defRPr>
            </a:lvl8pPr>
            <a:lvl9pPr marL="3886200" indent="-228600" eaLnBrk="0" fontAlgn="base" hangingPunct="0">
              <a:spcBef>
                <a:spcPct val="0"/>
              </a:spcBef>
              <a:spcAft>
                <a:spcPct val="0"/>
              </a:spcAft>
              <a:defRPr sz="2800" b="1">
                <a:solidFill>
                  <a:schemeClr val="tx1"/>
                </a:solidFill>
                <a:latin typeface="Comic Sans MS" pitchFamily="66" charset="0"/>
              </a:defRPr>
            </a:lvl9pPr>
          </a:lstStyle>
          <a:p>
            <a:fld id="{3CE69DA8-D95C-4708-A9A9-05EB6BC80EE3}" type="slidenum">
              <a:rPr lang="en-US" altLang="en-US" sz="1200"/>
              <a:pPr/>
              <a:t>8</a:t>
            </a:fld>
            <a:endParaRPr lang="en-US" altLang="en-US" sz="1200" dirty="0"/>
          </a:p>
        </p:txBody>
      </p:sp>
    </p:spTree>
    <p:extLst>
      <p:ext uri="{BB962C8B-B14F-4D97-AF65-F5344CB8AC3E}">
        <p14:creationId xmlns:p14="http://schemas.microsoft.com/office/powerpoint/2010/main" val="4060396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spcBef>
                <a:spcPct val="0"/>
              </a:spcBef>
            </a:pPr>
            <a:endParaRPr lang="en-US" altLang="en-US" sz="1600"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b="1">
                <a:solidFill>
                  <a:schemeClr val="tx1"/>
                </a:solidFill>
                <a:latin typeface="Comic Sans MS" pitchFamily="66" charset="0"/>
              </a:defRPr>
            </a:lvl1pPr>
            <a:lvl2pPr marL="742950" indent="-285750" eaLnBrk="0" hangingPunct="0">
              <a:defRPr sz="2800" b="1">
                <a:solidFill>
                  <a:schemeClr val="tx1"/>
                </a:solidFill>
                <a:latin typeface="Comic Sans MS" pitchFamily="66" charset="0"/>
              </a:defRPr>
            </a:lvl2pPr>
            <a:lvl3pPr marL="1143000" indent="-228600" eaLnBrk="0" hangingPunct="0">
              <a:defRPr sz="2800" b="1">
                <a:solidFill>
                  <a:schemeClr val="tx1"/>
                </a:solidFill>
                <a:latin typeface="Comic Sans MS" pitchFamily="66" charset="0"/>
              </a:defRPr>
            </a:lvl3pPr>
            <a:lvl4pPr marL="1600200" indent="-228600" eaLnBrk="0" hangingPunct="0">
              <a:defRPr sz="2800" b="1">
                <a:solidFill>
                  <a:schemeClr val="tx1"/>
                </a:solidFill>
                <a:latin typeface="Comic Sans MS" pitchFamily="66" charset="0"/>
              </a:defRPr>
            </a:lvl4pPr>
            <a:lvl5pPr marL="2057400" indent="-228600" eaLnBrk="0" hangingPunct="0">
              <a:defRPr sz="2800" b="1">
                <a:solidFill>
                  <a:schemeClr val="tx1"/>
                </a:solidFill>
                <a:latin typeface="Comic Sans MS" pitchFamily="66" charset="0"/>
              </a:defRPr>
            </a:lvl5pPr>
            <a:lvl6pPr marL="2514600" indent="-228600" eaLnBrk="0" fontAlgn="base" hangingPunct="0">
              <a:spcBef>
                <a:spcPct val="0"/>
              </a:spcBef>
              <a:spcAft>
                <a:spcPct val="0"/>
              </a:spcAft>
              <a:defRPr sz="2800" b="1">
                <a:solidFill>
                  <a:schemeClr val="tx1"/>
                </a:solidFill>
                <a:latin typeface="Comic Sans MS" pitchFamily="66" charset="0"/>
              </a:defRPr>
            </a:lvl6pPr>
            <a:lvl7pPr marL="2971800" indent="-228600" eaLnBrk="0" fontAlgn="base" hangingPunct="0">
              <a:spcBef>
                <a:spcPct val="0"/>
              </a:spcBef>
              <a:spcAft>
                <a:spcPct val="0"/>
              </a:spcAft>
              <a:defRPr sz="2800" b="1">
                <a:solidFill>
                  <a:schemeClr val="tx1"/>
                </a:solidFill>
                <a:latin typeface="Comic Sans MS" pitchFamily="66" charset="0"/>
              </a:defRPr>
            </a:lvl7pPr>
            <a:lvl8pPr marL="3429000" indent="-228600" eaLnBrk="0" fontAlgn="base" hangingPunct="0">
              <a:spcBef>
                <a:spcPct val="0"/>
              </a:spcBef>
              <a:spcAft>
                <a:spcPct val="0"/>
              </a:spcAft>
              <a:defRPr sz="2800" b="1">
                <a:solidFill>
                  <a:schemeClr val="tx1"/>
                </a:solidFill>
                <a:latin typeface="Comic Sans MS" pitchFamily="66" charset="0"/>
              </a:defRPr>
            </a:lvl8pPr>
            <a:lvl9pPr marL="3886200" indent="-228600" eaLnBrk="0" fontAlgn="base" hangingPunct="0">
              <a:spcBef>
                <a:spcPct val="0"/>
              </a:spcBef>
              <a:spcAft>
                <a:spcPct val="0"/>
              </a:spcAft>
              <a:defRPr sz="2800" b="1">
                <a:solidFill>
                  <a:schemeClr val="tx1"/>
                </a:solidFill>
                <a:latin typeface="Comic Sans MS" pitchFamily="66" charset="0"/>
              </a:defRPr>
            </a:lvl9pPr>
          </a:lstStyle>
          <a:p>
            <a:fld id="{3CE69DA8-D95C-4708-A9A9-05EB6BC80EE3}" type="slidenum">
              <a:rPr lang="en-US" altLang="en-US" sz="1200"/>
              <a:pPr/>
              <a:t>9</a:t>
            </a:fld>
            <a:endParaRPr lang="en-US" altLang="en-US" sz="1200" dirty="0"/>
          </a:p>
        </p:txBody>
      </p:sp>
    </p:spTree>
    <p:extLst>
      <p:ext uri="{BB962C8B-B14F-4D97-AF65-F5344CB8AC3E}">
        <p14:creationId xmlns:p14="http://schemas.microsoft.com/office/powerpoint/2010/main" val="1328124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2800" b="1" dirty="0">
              <a:solidFill>
                <a:prstClr val="black"/>
              </a:solidFill>
            </a:endParaRPr>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2800" b="1" dirty="0">
              <a:solidFill>
                <a:prstClr val="black"/>
              </a:solidFill>
            </a:endParaRPr>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dirty="0" smtClean="0"/>
              <a:t>Click to edit Master title style</a:t>
            </a:r>
            <a:endParaRPr lang="en-US" dirty="0"/>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b="0" i="1" baseline="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
        <p:nvSpPr>
          <p:cNvPr id="6" name="Date Placeholder 6"/>
          <p:cNvSpPr>
            <a:spLocks noGrp="1"/>
          </p:cNvSpPr>
          <p:nvPr>
            <p:ph type="dt" sz="half" idx="10"/>
          </p:nvPr>
        </p:nvSpPr>
        <p:spPr>
          <a:xfrm>
            <a:off x="1066800" y="6324600"/>
            <a:ext cx="2133600" cy="476250"/>
          </a:xfrm>
        </p:spPr>
        <p:txBody>
          <a:bodyPr/>
          <a:lstStyle>
            <a:lvl1pPr>
              <a:defRPr/>
            </a:lvl1pPr>
            <a:extLst/>
          </a:lstStyle>
          <a:p>
            <a:pPr>
              <a:defRPr/>
            </a:pPr>
            <a:endParaRPr lang="en-US" dirty="0">
              <a:solidFill>
                <a:srgbClr val="C9C2D1">
                  <a:shade val="50000"/>
                  <a:satMod val="200000"/>
                </a:srgbClr>
              </a:solidFill>
            </a:endParaRPr>
          </a:p>
        </p:txBody>
      </p:sp>
      <p:sp>
        <p:nvSpPr>
          <p:cNvPr id="7" name="Footer Placeholder 19"/>
          <p:cNvSpPr>
            <a:spLocks noGrp="1"/>
          </p:cNvSpPr>
          <p:nvPr>
            <p:ph type="ftr" sz="quarter" idx="11"/>
          </p:nvPr>
        </p:nvSpPr>
        <p:spPr>
          <a:xfrm>
            <a:off x="3276600" y="6324600"/>
            <a:ext cx="2895600" cy="476250"/>
          </a:xfrm>
        </p:spPr>
        <p:txBody>
          <a:bodyPr/>
          <a:lstStyle>
            <a:lvl1pPr>
              <a:defRPr/>
            </a:lvl1pPr>
            <a:extLst/>
          </a:lstStyle>
          <a:p>
            <a:pPr>
              <a:defRPr/>
            </a:pPr>
            <a:endParaRPr lang="en-US" dirty="0">
              <a:solidFill>
                <a:srgbClr val="C9C2D1">
                  <a:shade val="50000"/>
                  <a:satMod val="200000"/>
                </a:srgbClr>
              </a:solidFill>
            </a:endParaRPr>
          </a:p>
        </p:txBody>
      </p:sp>
    </p:spTree>
    <p:extLst>
      <p:ext uri="{BB962C8B-B14F-4D97-AF65-F5344CB8AC3E}">
        <p14:creationId xmlns:p14="http://schemas.microsoft.com/office/powerpoint/2010/main" val="4058344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435100" y="1447800"/>
            <a:ext cx="749935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a:xfrm>
            <a:off x="990600" y="6324600"/>
            <a:ext cx="2133600" cy="476250"/>
          </a:xfrm>
        </p:spPr>
        <p:txBody>
          <a:bodyPr/>
          <a:lstStyle>
            <a:lvl1pPr>
              <a:defRPr/>
            </a:lvl1pPr>
          </a:lstStyle>
          <a:p>
            <a:pPr>
              <a:defRPr/>
            </a:pPr>
            <a:endParaRPr lang="en-US" dirty="0">
              <a:solidFill>
                <a:srgbClr val="C9C2D1">
                  <a:shade val="50000"/>
                  <a:satMod val="200000"/>
                </a:srgbClr>
              </a:solidFill>
            </a:endParaRPr>
          </a:p>
        </p:txBody>
      </p:sp>
      <p:sp>
        <p:nvSpPr>
          <p:cNvPr id="5" name="Footer Placeholder 9"/>
          <p:cNvSpPr>
            <a:spLocks noGrp="1"/>
          </p:cNvSpPr>
          <p:nvPr>
            <p:ph type="ftr" sz="quarter" idx="11"/>
          </p:nvPr>
        </p:nvSpPr>
        <p:spPr>
          <a:xfrm>
            <a:off x="3200400" y="6324600"/>
            <a:ext cx="2895600" cy="476250"/>
          </a:xfrm>
        </p:spPr>
        <p:txBody>
          <a:bodyPr/>
          <a:lstStyle>
            <a:lvl1pPr>
              <a:defRPr/>
            </a:lvl1pPr>
          </a:lstStyle>
          <a:p>
            <a:pPr>
              <a:defRPr/>
            </a:pPr>
            <a:endParaRPr lang="en-US" dirty="0">
              <a:solidFill>
                <a:srgbClr val="C9C2D1">
                  <a:shade val="50000"/>
                  <a:satMod val="200000"/>
                </a:srgbClr>
              </a:solidFill>
            </a:endParaRPr>
          </a:p>
        </p:txBody>
      </p:sp>
    </p:spTree>
    <p:extLst>
      <p:ext uri="{BB962C8B-B14F-4D97-AF65-F5344CB8AC3E}">
        <p14:creationId xmlns:p14="http://schemas.microsoft.com/office/powerpoint/2010/main" val="25389234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800" b="1" dirty="0">
              <a:solidFill>
                <a:prstClr val="white"/>
              </a:solidFill>
            </a:endParaRPr>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800" b="1" dirty="0">
              <a:solidFill>
                <a:prstClr val="white"/>
              </a:solidFill>
            </a:endParaRPr>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2800" b="1" dirty="0">
              <a:solidFill>
                <a:prstClr val="black"/>
              </a:solidFill>
            </a:endParaRPr>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fontAlgn="base">
              <a:spcBef>
                <a:spcPct val="0"/>
              </a:spcBef>
              <a:spcAft>
                <a:spcPct val="0"/>
              </a:spcAft>
              <a:defRPr/>
            </a:pPr>
            <a:endParaRPr lang="en-US" sz="2800" b="1" dirty="0">
              <a:solidFill>
                <a:prstClr val="black"/>
              </a:solidFill>
            </a:endParaRPr>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a:xfrm>
            <a:off x="2362200" y="6381750"/>
            <a:ext cx="2133600" cy="476250"/>
          </a:xfrm>
        </p:spPr>
        <p:txBody>
          <a:bodyPr/>
          <a:lstStyle>
            <a:lvl1pPr>
              <a:defRPr/>
            </a:lvl1pPr>
            <a:extLst/>
          </a:lstStyle>
          <a:p>
            <a:pPr>
              <a:defRPr/>
            </a:pPr>
            <a:endParaRPr lang="en-US" dirty="0">
              <a:solidFill>
                <a:srgbClr val="C9C2D1">
                  <a:shade val="50000"/>
                  <a:satMod val="200000"/>
                </a:srgbClr>
              </a:solidFill>
            </a:endParaRPr>
          </a:p>
        </p:txBody>
      </p:sp>
      <p:sp>
        <p:nvSpPr>
          <p:cNvPr id="9" name="Footer Placeholder 4"/>
          <p:cNvSpPr>
            <a:spLocks noGrp="1"/>
          </p:cNvSpPr>
          <p:nvPr>
            <p:ph type="ftr" sz="quarter" idx="11"/>
          </p:nvPr>
        </p:nvSpPr>
        <p:spPr>
          <a:xfrm>
            <a:off x="4495800" y="6381750"/>
            <a:ext cx="2590800" cy="476250"/>
          </a:xfrm>
        </p:spPr>
        <p:txBody>
          <a:bodyPr/>
          <a:lstStyle>
            <a:lvl1pPr>
              <a:defRPr/>
            </a:lvl1pPr>
            <a:extLst/>
          </a:lstStyle>
          <a:p>
            <a:pPr>
              <a:defRPr/>
            </a:pPr>
            <a:endParaRPr lang="en-US" dirty="0">
              <a:solidFill>
                <a:srgbClr val="C9C2D1">
                  <a:shade val="50000"/>
                  <a:satMod val="200000"/>
                </a:srgbClr>
              </a:solidFill>
            </a:endParaRPr>
          </a:p>
        </p:txBody>
      </p:sp>
      <p:pic>
        <p:nvPicPr>
          <p:cNvPr id="11" name="Picture 5" descr="C:\Documents and Settings\mwesson\Desktop\LogoColor_TransparentBackground.GIF"/>
          <p:cNvPicPr>
            <a:picLocks noChangeAspect="1" noChangeArrowheads="1"/>
          </p:cNvPicPr>
          <p:nvPr userDrawn="1"/>
        </p:nvPicPr>
        <p:blipFill>
          <a:blip r:embed="rId2" cstate="print">
            <a:lum bright="30000" contrast="-40000"/>
          </a:blip>
          <a:srcRect/>
          <a:stretch>
            <a:fillRect/>
          </a:stretch>
        </p:blipFill>
        <p:spPr bwMode="auto">
          <a:xfrm>
            <a:off x="7239000" y="5181600"/>
            <a:ext cx="1776648" cy="1517077"/>
          </a:xfrm>
          <a:prstGeom prst="rect">
            <a:avLst/>
          </a:prstGeom>
          <a:ln>
            <a:noFill/>
          </a:ln>
          <a:effectLst>
            <a:softEdge rad="112500"/>
          </a:effectLst>
        </p:spPr>
      </p:pic>
    </p:spTree>
    <p:extLst>
      <p:ext uri="{BB962C8B-B14F-4D97-AF65-F5344CB8AC3E}">
        <p14:creationId xmlns:p14="http://schemas.microsoft.com/office/powerpoint/2010/main" val="236349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6336792"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dirty="0">
              <a:solidFill>
                <a:srgbClr val="C9C2D1">
                  <a:shade val="50000"/>
                  <a:satMod val="200000"/>
                </a:srgbClr>
              </a:solidFill>
            </a:endParaRPr>
          </a:p>
        </p:txBody>
      </p:sp>
      <p:sp>
        <p:nvSpPr>
          <p:cNvPr id="6" name="Footer Placeholder 9"/>
          <p:cNvSpPr>
            <a:spLocks noGrp="1"/>
          </p:cNvSpPr>
          <p:nvPr>
            <p:ph type="ftr" sz="quarter" idx="11"/>
          </p:nvPr>
        </p:nvSpPr>
        <p:spPr/>
        <p:txBody>
          <a:bodyPr/>
          <a:lstStyle>
            <a:lvl1pPr>
              <a:defRPr/>
            </a:lvl1pPr>
          </a:lstStyle>
          <a:p>
            <a:pPr>
              <a:defRPr/>
            </a:pPr>
            <a:endParaRPr lang="en-US" dirty="0">
              <a:solidFill>
                <a:srgbClr val="C9C2D1">
                  <a:shade val="50000"/>
                  <a:satMod val="200000"/>
                </a:srgbClr>
              </a:solidFill>
            </a:endParaRPr>
          </a:p>
        </p:txBody>
      </p:sp>
    </p:spTree>
    <p:extLst>
      <p:ext uri="{BB962C8B-B14F-4D97-AF65-F5344CB8AC3E}">
        <p14:creationId xmlns:p14="http://schemas.microsoft.com/office/powerpoint/2010/main" val="3292229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lang="en-US" smtClean="0"/>
              <a:t>Click to edit Master title style</a:t>
            </a:r>
            <a:endParaRPr lang="en-US"/>
          </a:p>
        </p:txBody>
      </p:sp>
      <p:sp>
        <p:nvSpPr>
          <p:cNvPr id="3" name="Date Placeholder 23"/>
          <p:cNvSpPr>
            <a:spLocks noGrp="1"/>
          </p:cNvSpPr>
          <p:nvPr>
            <p:ph type="dt" sz="half" idx="10"/>
          </p:nvPr>
        </p:nvSpPr>
        <p:spPr>
          <a:xfrm>
            <a:off x="1066800" y="6305550"/>
            <a:ext cx="2133600" cy="476250"/>
          </a:xfrm>
        </p:spPr>
        <p:txBody>
          <a:bodyPr/>
          <a:lstStyle>
            <a:lvl1pPr>
              <a:defRPr/>
            </a:lvl1pPr>
          </a:lstStyle>
          <a:p>
            <a:pPr>
              <a:defRPr/>
            </a:pPr>
            <a:endParaRPr lang="en-US" dirty="0">
              <a:solidFill>
                <a:srgbClr val="C9C2D1">
                  <a:shade val="50000"/>
                  <a:satMod val="200000"/>
                </a:srgbClr>
              </a:solidFill>
            </a:endParaRPr>
          </a:p>
        </p:txBody>
      </p:sp>
      <p:sp>
        <p:nvSpPr>
          <p:cNvPr id="4" name="Footer Placeholder 9"/>
          <p:cNvSpPr>
            <a:spLocks noGrp="1"/>
          </p:cNvSpPr>
          <p:nvPr>
            <p:ph type="ftr" sz="quarter" idx="11"/>
          </p:nvPr>
        </p:nvSpPr>
        <p:spPr>
          <a:xfrm>
            <a:off x="3200400" y="6305550"/>
            <a:ext cx="2895600" cy="476250"/>
          </a:xfrm>
        </p:spPr>
        <p:txBody>
          <a:bodyPr/>
          <a:lstStyle>
            <a:lvl1pPr>
              <a:defRPr/>
            </a:lvl1pPr>
          </a:lstStyle>
          <a:p>
            <a:pPr>
              <a:defRPr/>
            </a:pPr>
            <a:endParaRPr lang="en-US" dirty="0">
              <a:solidFill>
                <a:srgbClr val="C9C2D1">
                  <a:shade val="50000"/>
                  <a:satMod val="200000"/>
                </a:srgbClr>
              </a:solidFill>
            </a:endParaRPr>
          </a:p>
        </p:txBody>
      </p:sp>
    </p:spTree>
    <p:extLst>
      <p:ext uri="{BB962C8B-B14F-4D97-AF65-F5344CB8AC3E}">
        <p14:creationId xmlns:p14="http://schemas.microsoft.com/office/powerpoint/2010/main" val="1289338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800" b="1" dirty="0">
              <a:solidFill>
                <a:prstClr val="white"/>
              </a:solidFill>
            </a:endParaRPr>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800" b="1" dirty="0">
              <a:solidFill>
                <a:prstClr val="white"/>
              </a:solidFill>
            </a:endParaRPr>
          </a:p>
        </p:txBody>
      </p:sp>
      <p:sp>
        <p:nvSpPr>
          <p:cNvPr id="4" name="Date Placeholder 1"/>
          <p:cNvSpPr>
            <a:spLocks noGrp="1"/>
          </p:cNvSpPr>
          <p:nvPr>
            <p:ph type="dt" sz="half" idx="10"/>
          </p:nvPr>
        </p:nvSpPr>
        <p:spPr>
          <a:xfrm>
            <a:off x="1066800" y="6305550"/>
            <a:ext cx="2133600" cy="476250"/>
          </a:xfrm>
        </p:spPr>
        <p:txBody>
          <a:bodyPr/>
          <a:lstStyle>
            <a:lvl1pPr>
              <a:defRPr/>
            </a:lvl1pPr>
            <a:extLst/>
          </a:lstStyle>
          <a:p>
            <a:pPr>
              <a:defRPr/>
            </a:pPr>
            <a:endParaRPr lang="en-US" dirty="0">
              <a:solidFill>
                <a:srgbClr val="C9C2D1">
                  <a:shade val="50000"/>
                  <a:satMod val="200000"/>
                </a:srgbClr>
              </a:solidFill>
            </a:endParaRPr>
          </a:p>
        </p:txBody>
      </p:sp>
      <p:sp>
        <p:nvSpPr>
          <p:cNvPr id="5" name="Footer Placeholder 2"/>
          <p:cNvSpPr>
            <a:spLocks noGrp="1"/>
          </p:cNvSpPr>
          <p:nvPr>
            <p:ph type="ftr" sz="quarter" idx="11"/>
          </p:nvPr>
        </p:nvSpPr>
        <p:spPr>
          <a:xfrm>
            <a:off x="3200400" y="6305550"/>
            <a:ext cx="2895600" cy="476250"/>
          </a:xfrm>
        </p:spPr>
        <p:txBody>
          <a:bodyPr/>
          <a:lstStyle>
            <a:lvl1pPr>
              <a:defRPr/>
            </a:lvl1pPr>
            <a:extLst/>
          </a:lstStyle>
          <a:p>
            <a:pPr>
              <a:defRPr/>
            </a:pPr>
            <a:endParaRPr lang="en-US" dirty="0">
              <a:solidFill>
                <a:srgbClr val="C9C2D1">
                  <a:shade val="50000"/>
                  <a:satMod val="200000"/>
                </a:srgbClr>
              </a:solidFill>
            </a:endParaRPr>
          </a:p>
        </p:txBody>
      </p:sp>
    </p:spTree>
    <p:extLst>
      <p:ext uri="{BB962C8B-B14F-4D97-AF65-F5344CB8AC3E}">
        <p14:creationId xmlns:p14="http://schemas.microsoft.com/office/powerpoint/2010/main" val="20904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52400" y="6324600"/>
            <a:ext cx="2133600" cy="476250"/>
          </a:xfrm>
        </p:spPr>
        <p:txBody>
          <a:bodyPr/>
          <a:lstStyle>
            <a:lvl1pPr>
              <a:defRPr/>
            </a:lvl1pPr>
            <a:extLst/>
          </a:lstStyle>
          <a:p>
            <a:pPr>
              <a:defRPr/>
            </a:pPr>
            <a:endParaRPr lang="en-US" dirty="0">
              <a:solidFill>
                <a:srgbClr val="C9C2D1">
                  <a:shade val="50000"/>
                  <a:satMod val="200000"/>
                </a:srgbClr>
              </a:solidFill>
            </a:endParaRPr>
          </a:p>
        </p:txBody>
      </p:sp>
      <p:sp>
        <p:nvSpPr>
          <p:cNvPr id="6" name="Footer Placeholder 5"/>
          <p:cNvSpPr>
            <a:spLocks noGrp="1"/>
          </p:cNvSpPr>
          <p:nvPr>
            <p:ph type="ftr" sz="quarter" idx="11"/>
          </p:nvPr>
        </p:nvSpPr>
        <p:spPr>
          <a:xfrm>
            <a:off x="2438400" y="6324600"/>
            <a:ext cx="2895600" cy="476250"/>
          </a:xfrm>
        </p:spPr>
        <p:txBody>
          <a:bodyPr/>
          <a:lstStyle>
            <a:lvl1pPr>
              <a:defRPr/>
            </a:lvl1pPr>
            <a:extLst/>
          </a:lstStyle>
          <a:p>
            <a:pPr>
              <a:defRPr/>
            </a:pPr>
            <a:endParaRPr lang="en-US" dirty="0">
              <a:solidFill>
                <a:srgbClr val="C9C2D1">
                  <a:shade val="50000"/>
                  <a:satMod val="200000"/>
                </a:srgbClr>
              </a:solidFill>
            </a:endParaRPr>
          </a:p>
        </p:txBody>
      </p:sp>
    </p:spTree>
    <p:extLst>
      <p:ext uri="{BB962C8B-B14F-4D97-AF65-F5344CB8AC3E}">
        <p14:creationId xmlns:p14="http://schemas.microsoft.com/office/powerpoint/2010/main" val="930328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3464" fontAlgn="base">
              <a:lnSpc>
                <a:spcPts val="3000"/>
              </a:lnSpc>
              <a:spcBef>
                <a:spcPts val="600"/>
              </a:spcBef>
              <a:spcAft>
                <a:spcPct val="0"/>
              </a:spcAft>
              <a:buClr>
                <a:srgbClr val="CEB966"/>
              </a:buClr>
              <a:buSzPct val="80000"/>
              <a:buFont typeface="Wingdings 2"/>
              <a:buNone/>
              <a:defRPr/>
            </a:pPr>
            <a:endParaRPr lang="en-US" sz="3200" b="1" dirty="0">
              <a:solidFill>
                <a:prstClr val="black"/>
              </a:solidFill>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800" b="1" dirty="0">
              <a:solidFill>
                <a:prstClr val="white"/>
              </a:solidFill>
            </a:endParaRPr>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800" b="1" dirty="0">
              <a:solidFill>
                <a:prstClr val="white"/>
              </a:solidFill>
            </a:endParaRPr>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a:xfrm>
            <a:off x="76200" y="6305550"/>
            <a:ext cx="2133600" cy="476250"/>
          </a:xfrm>
        </p:spPr>
        <p:txBody>
          <a:bodyPr/>
          <a:lstStyle>
            <a:lvl1pPr>
              <a:defRPr/>
            </a:lvl1pPr>
            <a:extLst/>
          </a:lstStyle>
          <a:p>
            <a:pPr>
              <a:defRPr/>
            </a:pPr>
            <a:endParaRPr lang="en-US" dirty="0">
              <a:solidFill>
                <a:srgbClr val="C9C2D1">
                  <a:shade val="50000"/>
                  <a:satMod val="200000"/>
                </a:srgbClr>
              </a:solidFill>
            </a:endParaRPr>
          </a:p>
        </p:txBody>
      </p:sp>
      <p:sp>
        <p:nvSpPr>
          <p:cNvPr id="9" name="Footer Placeholder 5"/>
          <p:cNvSpPr>
            <a:spLocks noGrp="1"/>
          </p:cNvSpPr>
          <p:nvPr>
            <p:ph type="ftr" sz="quarter" idx="11"/>
          </p:nvPr>
        </p:nvSpPr>
        <p:spPr>
          <a:xfrm>
            <a:off x="2209800" y="6305550"/>
            <a:ext cx="2895600" cy="476250"/>
          </a:xfrm>
        </p:spPr>
        <p:txBody>
          <a:bodyPr/>
          <a:lstStyle>
            <a:lvl1pPr>
              <a:defRPr/>
            </a:lvl1pPr>
            <a:extLst/>
          </a:lstStyle>
          <a:p>
            <a:pPr>
              <a:defRPr/>
            </a:pPr>
            <a:endParaRPr lang="en-US" dirty="0">
              <a:solidFill>
                <a:srgbClr val="C9C2D1">
                  <a:shade val="50000"/>
                  <a:satMod val="200000"/>
                </a:srgbClr>
              </a:solidFill>
            </a:endParaRPr>
          </a:p>
        </p:txBody>
      </p:sp>
      <p:pic>
        <p:nvPicPr>
          <p:cNvPr id="11" name="Picture 5" descr="C:\Documents and Settings\mwesson\Desktop\LogoColor_TransparentBackground.GIF"/>
          <p:cNvPicPr>
            <a:picLocks noChangeAspect="1" noChangeArrowheads="1"/>
          </p:cNvPicPr>
          <p:nvPr userDrawn="1"/>
        </p:nvPicPr>
        <p:blipFill>
          <a:blip r:embed="rId2" cstate="print"/>
          <a:srcRect/>
          <a:stretch>
            <a:fillRect/>
          </a:stretch>
        </p:blipFill>
        <p:spPr bwMode="auto">
          <a:xfrm>
            <a:off x="6858000" y="4952856"/>
            <a:ext cx="2052638" cy="1752744"/>
          </a:xfrm>
          <a:prstGeom prst="rect">
            <a:avLst/>
          </a:prstGeom>
          <a:noFill/>
          <a:ln w="9525">
            <a:noFill/>
            <a:miter lim="800000"/>
            <a:headEnd/>
            <a:tailEnd/>
          </a:ln>
        </p:spPr>
      </p:pic>
    </p:spTree>
    <p:extLst>
      <p:ext uri="{BB962C8B-B14F-4D97-AF65-F5344CB8AC3E}">
        <p14:creationId xmlns:p14="http://schemas.microsoft.com/office/powerpoint/2010/main" val="3484551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D1FD3A59-5AAF-4674-8E21-3A33F953FDD3}" type="datetime1">
              <a:rPr lang="en-US" smtClean="0">
                <a:solidFill>
                  <a:prstClr val="white">
                    <a:tint val="75000"/>
                  </a:prstClr>
                </a:solidFill>
              </a:rPr>
              <a:pPr>
                <a:defRPr/>
              </a:pPr>
              <a:t>5/26/2020</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white">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F74D76EB-843E-4708-943D-0FED13D4879D}" type="slidenum">
              <a:rPr lang="en-US" smtClean="0">
                <a:solidFill>
                  <a:prstClr val="white">
                    <a:tint val="75000"/>
                  </a:prstClr>
                </a:solidFill>
              </a:rPr>
              <a:pPr>
                <a:defRPr/>
              </a:pPr>
              <a:t>‹#›</a:t>
            </a:fld>
            <a:endParaRPr lang="en-US" dirty="0">
              <a:solidFill>
                <a:prstClr val="white">
                  <a:tint val="75000"/>
                </a:prstClr>
              </a:solidFill>
            </a:endParaRPr>
          </a:p>
        </p:txBody>
      </p:sp>
    </p:spTree>
    <p:extLst>
      <p:ext uri="{BB962C8B-B14F-4D97-AF65-F5344CB8AC3E}">
        <p14:creationId xmlns:p14="http://schemas.microsoft.com/office/powerpoint/2010/main" val="3268633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800" b="1" dirty="0">
              <a:solidFill>
                <a:prstClr val="white"/>
              </a:solidFill>
            </a:endParaRPr>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800" b="1" dirty="0">
              <a:solidFill>
                <a:prstClr val="white"/>
              </a:solidFill>
            </a:endParaRPr>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800" b="1" dirty="0">
              <a:solidFill>
                <a:prstClr val="white"/>
              </a:solidFill>
            </a:endParaRPr>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800" b="1" dirty="0">
              <a:solidFill>
                <a:prstClr val="white"/>
              </a:solidFill>
            </a:endParaRPr>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p>
            <a:r>
              <a:rPr lang="en-US" dirty="0" smtClean="0"/>
              <a:t>Click to edit Master title style</a:t>
            </a:r>
            <a:endParaRPr lang="en-US" dirty="0"/>
          </a:p>
        </p:txBody>
      </p:sp>
      <p:sp>
        <p:nvSpPr>
          <p:cNvPr id="9" name="Text Placeholder 8"/>
          <p:cNvSpPr>
            <a:spLocks noGrp="1"/>
          </p:cNvSpPr>
          <p:nvPr>
            <p:ph type="body" idx="1"/>
          </p:nvPr>
        </p:nvSpPr>
        <p:spPr bwMode="auto">
          <a:xfrm>
            <a:off x="1435100" y="1447800"/>
            <a:ext cx="74803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1219200" y="6324600"/>
            <a:ext cx="2133600" cy="476250"/>
          </a:xfrm>
          <a:prstGeom prst="rect">
            <a:avLst/>
          </a:prstGeom>
        </p:spPr>
        <p:txBody>
          <a:bodyPr anchor="b"/>
          <a:lstStyle>
            <a:lvl1pPr algn="r" eaLnBrk="1" latinLnBrk="0" hangingPunct="1">
              <a:defRPr kumimoji="0" sz="1000" baseline="0">
                <a:solidFill>
                  <a:schemeClr val="bg2">
                    <a:shade val="50000"/>
                    <a:satMod val="200000"/>
                  </a:schemeClr>
                </a:solidFill>
                <a:latin typeface="Arial" pitchFamily="34" charset="0"/>
              </a:defRPr>
            </a:lvl1pPr>
            <a:extLst/>
          </a:lstStyle>
          <a:p>
            <a:pPr fontAlgn="base">
              <a:spcBef>
                <a:spcPct val="0"/>
              </a:spcBef>
              <a:spcAft>
                <a:spcPct val="0"/>
              </a:spcAft>
              <a:defRPr/>
            </a:pPr>
            <a:endParaRPr lang="en-US" b="1" dirty="0">
              <a:solidFill>
                <a:srgbClr val="C9C2D1">
                  <a:shade val="50000"/>
                  <a:satMod val="200000"/>
                </a:srgbClr>
              </a:solidFill>
            </a:endParaRPr>
          </a:p>
        </p:txBody>
      </p:sp>
      <p:sp>
        <p:nvSpPr>
          <p:cNvPr id="10" name="Footer Placeholder 9"/>
          <p:cNvSpPr>
            <a:spLocks noGrp="1"/>
          </p:cNvSpPr>
          <p:nvPr>
            <p:ph type="ftr" sz="quarter" idx="3"/>
          </p:nvPr>
        </p:nvSpPr>
        <p:spPr>
          <a:xfrm>
            <a:off x="3505200" y="6305550"/>
            <a:ext cx="2895600" cy="476250"/>
          </a:xfrm>
          <a:prstGeom prst="rect">
            <a:avLst/>
          </a:prstGeom>
        </p:spPr>
        <p:txBody>
          <a:bodyPr anchor="b"/>
          <a:lstStyle>
            <a:lvl1pPr eaLnBrk="1" latinLnBrk="0" hangingPunct="1">
              <a:defRPr kumimoji="0" sz="1000">
                <a:solidFill>
                  <a:schemeClr val="bg2">
                    <a:shade val="50000"/>
                    <a:satMod val="200000"/>
                  </a:schemeClr>
                </a:solidFill>
                <a:effectLst/>
                <a:latin typeface="Arial" pitchFamily="34" charset="0"/>
                <a:cs typeface="Arial" pitchFamily="34" charset="0"/>
              </a:defRPr>
            </a:lvl1pPr>
            <a:extLst/>
          </a:lstStyle>
          <a:p>
            <a:pPr fontAlgn="base">
              <a:spcBef>
                <a:spcPct val="0"/>
              </a:spcBef>
              <a:spcAft>
                <a:spcPct val="0"/>
              </a:spcAft>
              <a:defRPr/>
            </a:pPr>
            <a:endParaRPr lang="en-US" b="1" dirty="0">
              <a:solidFill>
                <a:srgbClr val="C9C2D1">
                  <a:shade val="50000"/>
                  <a:satMod val="200000"/>
                </a:srgbClr>
              </a:solidFill>
            </a:endParaRPr>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2800" b="1" dirty="0">
              <a:solidFill>
                <a:prstClr val="white"/>
              </a:solidFill>
            </a:endParaRPr>
          </a:p>
        </p:txBody>
      </p:sp>
      <p:pic>
        <p:nvPicPr>
          <p:cNvPr id="17" name="Picture 5" descr="C:\Documents and Settings\mwesson\Desktop\LogoColor_TransparentBackground.GIF"/>
          <p:cNvPicPr>
            <a:picLocks noChangeAspect="1" noChangeArrowheads="1"/>
          </p:cNvPicPr>
          <p:nvPr userDrawn="1"/>
        </p:nvPicPr>
        <p:blipFill>
          <a:blip r:embed="rId11" cstate="print">
            <a:lum bright="40000" contrast="-40000"/>
          </a:blip>
          <a:srcRect/>
          <a:stretch>
            <a:fillRect/>
          </a:stretch>
        </p:blipFill>
        <p:spPr bwMode="auto">
          <a:xfrm>
            <a:off x="7467600" y="5410200"/>
            <a:ext cx="1519070" cy="1297131"/>
          </a:xfrm>
          <a:prstGeom prst="rect">
            <a:avLst/>
          </a:prstGeom>
          <a:ln>
            <a:noFill/>
          </a:ln>
          <a:effectLst>
            <a:softEdge rad="112500"/>
          </a:effectLst>
        </p:spPr>
      </p:pic>
    </p:spTree>
    <p:extLst>
      <p:ext uri="{BB962C8B-B14F-4D97-AF65-F5344CB8AC3E}">
        <p14:creationId xmlns:p14="http://schemas.microsoft.com/office/powerpoint/2010/main" val="393142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1" r:id="rId9"/>
  </p:sldLayoutIdLst>
  <p:timing>
    <p:tnLst>
      <p:par>
        <p:cTn id="1" dur="indefinite" restart="never" nodeType="tmRoot"/>
      </p:par>
    </p:tnLst>
  </p:timing>
  <p:txStyles>
    <p:titleStyle>
      <a:lvl1pPr algn="l" rtl="0" fontAlgn="base">
        <a:spcBef>
          <a:spcPct val="0"/>
        </a:spcBef>
        <a:spcAft>
          <a:spcPct val="0"/>
        </a:spcAft>
        <a:defRPr sz="4300" kern="1200">
          <a:solidFill>
            <a:srgbClr val="11488B"/>
          </a:solidFill>
          <a:effectLst>
            <a:outerShdw blurRad="50000" dist="30000" dir="5400000" algn="tl" rotWithShape="0">
              <a:srgbClr val="000000">
                <a:alpha val="30000"/>
              </a:srgbClr>
            </a:outerShdw>
          </a:effectLst>
          <a:latin typeface="+mj-lt"/>
          <a:ea typeface="+mj-ea"/>
          <a:cs typeface="+mj-cs"/>
        </a:defRPr>
      </a:lvl1pPr>
      <a:lvl2pPr algn="l" rtl="0" fontAlgn="base">
        <a:spcBef>
          <a:spcPct val="0"/>
        </a:spcBef>
        <a:spcAft>
          <a:spcPct val="0"/>
        </a:spcAft>
        <a:defRPr sz="4300">
          <a:solidFill>
            <a:srgbClr val="11488B"/>
          </a:solidFill>
          <a:latin typeface="Gill Sans MT" pitchFamily="34" charset="0"/>
        </a:defRPr>
      </a:lvl2pPr>
      <a:lvl3pPr algn="l" rtl="0" fontAlgn="base">
        <a:spcBef>
          <a:spcPct val="0"/>
        </a:spcBef>
        <a:spcAft>
          <a:spcPct val="0"/>
        </a:spcAft>
        <a:defRPr sz="4300">
          <a:solidFill>
            <a:srgbClr val="11488B"/>
          </a:solidFill>
          <a:latin typeface="Gill Sans MT" pitchFamily="34" charset="0"/>
        </a:defRPr>
      </a:lvl3pPr>
      <a:lvl4pPr algn="l" rtl="0" fontAlgn="base">
        <a:spcBef>
          <a:spcPct val="0"/>
        </a:spcBef>
        <a:spcAft>
          <a:spcPct val="0"/>
        </a:spcAft>
        <a:defRPr sz="4300">
          <a:solidFill>
            <a:srgbClr val="11488B"/>
          </a:solidFill>
          <a:latin typeface="Gill Sans MT" pitchFamily="34" charset="0"/>
        </a:defRPr>
      </a:lvl4pPr>
      <a:lvl5pPr algn="l" rtl="0" fontAlgn="base">
        <a:spcBef>
          <a:spcPct val="0"/>
        </a:spcBef>
        <a:spcAft>
          <a:spcPct val="0"/>
        </a:spcAft>
        <a:defRPr sz="4300">
          <a:solidFill>
            <a:srgbClr val="11488B"/>
          </a:solidFill>
          <a:latin typeface="Gill Sans MT" pitchFamily="34" charset="0"/>
        </a:defRPr>
      </a:lvl5pPr>
      <a:lvl6pPr marL="457200" algn="l" rtl="0" fontAlgn="base">
        <a:spcBef>
          <a:spcPct val="0"/>
        </a:spcBef>
        <a:spcAft>
          <a:spcPct val="0"/>
        </a:spcAft>
        <a:defRPr sz="4300">
          <a:solidFill>
            <a:srgbClr val="11488B"/>
          </a:solidFill>
          <a:latin typeface="Gill Sans MT" pitchFamily="34" charset="0"/>
        </a:defRPr>
      </a:lvl6pPr>
      <a:lvl7pPr marL="914400" algn="l" rtl="0" fontAlgn="base">
        <a:spcBef>
          <a:spcPct val="0"/>
        </a:spcBef>
        <a:spcAft>
          <a:spcPct val="0"/>
        </a:spcAft>
        <a:defRPr sz="4300">
          <a:solidFill>
            <a:srgbClr val="11488B"/>
          </a:solidFill>
          <a:latin typeface="Gill Sans MT" pitchFamily="34" charset="0"/>
        </a:defRPr>
      </a:lvl7pPr>
      <a:lvl8pPr marL="1371600" algn="l" rtl="0" fontAlgn="base">
        <a:spcBef>
          <a:spcPct val="0"/>
        </a:spcBef>
        <a:spcAft>
          <a:spcPct val="0"/>
        </a:spcAft>
        <a:defRPr sz="4300">
          <a:solidFill>
            <a:srgbClr val="11488B"/>
          </a:solidFill>
          <a:latin typeface="Gill Sans MT" pitchFamily="34" charset="0"/>
        </a:defRPr>
      </a:lvl8pPr>
      <a:lvl9pPr marL="1828800" algn="l" rtl="0" fontAlgn="base">
        <a:spcBef>
          <a:spcPct val="0"/>
        </a:spcBef>
        <a:spcAft>
          <a:spcPct val="0"/>
        </a:spcAft>
        <a:defRPr sz="4300">
          <a:solidFill>
            <a:srgbClr val="11488B"/>
          </a:solidFill>
          <a:latin typeface="Gill Sans MT" pitchFamily="34" charset="0"/>
        </a:defRPr>
      </a:lvl9pPr>
      <a:extLst/>
    </p:titleStyle>
    <p:bodyStyle>
      <a:lvl1pPr marL="365125" indent="-282575" algn="l" rtl="0" fontAlgn="base">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fontAlgn="base">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fontAlgn="base">
        <a:spcBef>
          <a:spcPct val="20000"/>
        </a:spcBef>
        <a:spcAft>
          <a:spcPct val="0"/>
        </a:spcAft>
        <a:buClr>
          <a:srgbClr val="9BBB59"/>
        </a:buClr>
        <a:buFont typeface="Wingdings 2" pitchFamily="18" charset="2"/>
        <a:buChar char=""/>
        <a:defRPr sz="2000" kern="1200">
          <a:solidFill>
            <a:schemeClr val="tx1"/>
          </a:solidFill>
          <a:latin typeface="+mn-lt"/>
          <a:ea typeface="+mn-ea"/>
          <a:cs typeface="+mn-cs"/>
        </a:defRPr>
      </a:lvl4pPr>
      <a:lvl5pPr marL="1296988" indent="-182563" algn="l" rtl="0" fontAlgn="base">
        <a:spcBef>
          <a:spcPct val="20000"/>
        </a:spcBef>
        <a:spcAft>
          <a:spcPct val="0"/>
        </a:spcAft>
        <a:buClr>
          <a:srgbClr val="8064A2"/>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5054" y="838200"/>
            <a:ext cx="7407275" cy="1849437"/>
          </a:xfrm>
        </p:spPr>
        <p:txBody>
          <a:bodyPr>
            <a:normAutofit fontScale="90000"/>
          </a:bodyPr>
          <a:lstStyle/>
          <a:p>
            <a:pPr eaLnBrk="1" hangingPunct="1">
              <a:defRPr/>
            </a:pPr>
            <a:r>
              <a:rPr lang="en-US" sz="3600" dirty="0" smtClean="0"/>
              <a:t>City of Atascadero</a:t>
            </a:r>
            <a:r>
              <a:rPr lang="en-US" dirty="0" smtClean="0"/>
              <a:t/>
            </a:r>
            <a:br>
              <a:rPr lang="en-US" dirty="0" smtClean="0"/>
            </a:br>
            <a:r>
              <a:rPr lang="en-US" sz="4800" dirty="0" smtClean="0"/>
              <a:t>Consideration of Sales Tax </a:t>
            </a:r>
            <a:br>
              <a:rPr lang="en-US" sz="4800" dirty="0" smtClean="0"/>
            </a:br>
            <a:r>
              <a:rPr lang="en-US" sz="4800" dirty="0" smtClean="0"/>
              <a:t>Measure</a:t>
            </a:r>
            <a:endParaRPr lang="en-US" sz="4800" dirty="0"/>
          </a:p>
        </p:txBody>
      </p:sp>
      <p:sp>
        <p:nvSpPr>
          <p:cNvPr id="3" name="Subtitle 2"/>
          <p:cNvSpPr>
            <a:spLocks noGrp="1"/>
          </p:cNvSpPr>
          <p:nvPr>
            <p:ph type="subTitle" idx="1"/>
          </p:nvPr>
        </p:nvSpPr>
        <p:spPr>
          <a:xfrm>
            <a:off x="1465055" y="2819400"/>
            <a:ext cx="7407275" cy="1752600"/>
          </a:xfrm>
        </p:spPr>
        <p:txBody>
          <a:bodyPr/>
          <a:lstStyle/>
          <a:p>
            <a:pPr eaLnBrk="1" hangingPunct="1">
              <a:defRPr/>
            </a:pPr>
            <a:r>
              <a:rPr lang="en-US" dirty="0" smtClean="0"/>
              <a:t>City Council</a:t>
            </a:r>
          </a:p>
          <a:p>
            <a:pPr eaLnBrk="1" hangingPunct="1">
              <a:defRPr/>
            </a:pPr>
            <a:r>
              <a:rPr lang="en-US" dirty="0" smtClean="0"/>
              <a:t>May 26, 2020</a:t>
            </a:r>
            <a:endParaRPr lang="en-US" dirty="0"/>
          </a:p>
        </p:txBody>
      </p:sp>
      <p:sp>
        <p:nvSpPr>
          <p:cNvPr id="4" name="Rectangle 3"/>
          <p:cNvSpPr/>
          <p:nvPr/>
        </p:nvSpPr>
        <p:spPr>
          <a:xfrm>
            <a:off x="2057400" y="5105400"/>
            <a:ext cx="4572000" cy="1308050"/>
          </a:xfrm>
          <a:prstGeom prst="rect">
            <a:avLst/>
          </a:prstGeom>
        </p:spPr>
        <p:txBody>
          <a:bodyPr>
            <a:spAutoFit/>
          </a:bodyPr>
          <a:lstStyle/>
          <a:p>
            <a:pPr marL="365125" indent="-282575" fontAlgn="base">
              <a:spcBef>
                <a:spcPts val="600"/>
              </a:spcBef>
              <a:spcAft>
                <a:spcPct val="0"/>
              </a:spcAft>
              <a:buClr>
                <a:srgbClr val="CEB966"/>
              </a:buClr>
              <a:buSzPct val="80000"/>
              <a:buFont typeface="Wingdings 2" pitchFamily="18" charset="2"/>
              <a:buChar char=""/>
              <a:defRPr/>
            </a:pPr>
            <a:endParaRPr lang="en-US" sz="2800" dirty="0">
              <a:solidFill>
                <a:prstClr val="black"/>
              </a:solidFill>
            </a:endParaRPr>
          </a:p>
          <a:p>
            <a:pPr marL="365125" indent="-282575" fontAlgn="base">
              <a:spcBef>
                <a:spcPts val="600"/>
              </a:spcBef>
              <a:spcAft>
                <a:spcPct val="0"/>
              </a:spcAft>
              <a:buClr>
                <a:srgbClr val="CEB966"/>
              </a:buClr>
              <a:buSzPct val="80000"/>
              <a:defRPr/>
            </a:pPr>
            <a:r>
              <a:rPr lang="en-US" b="1" i="1" dirty="0">
                <a:solidFill>
                  <a:srgbClr val="FF0000"/>
                </a:solidFill>
              </a:rPr>
              <a:t>To participate in tonight’s meeting, please call </a:t>
            </a:r>
            <a:r>
              <a:rPr lang="en-US" sz="2800" b="1" i="1" dirty="0">
                <a:solidFill>
                  <a:srgbClr val="FF0000"/>
                </a:solidFill>
              </a:rPr>
              <a:t>805-538-2888</a:t>
            </a:r>
          </a:p>
        </p:txBody>
      </p:sp>
    </p:spTree>
    <p:extLst>
      <p:ext uri="{BB962C8B-B14F-4D97-AF65-F5344CB8AC3E}">
        <p14:creationId xmlns:p14="http://schemas.microsoft.com/office/powerpoint/2010/main" val="297466392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9350" cy="1143000"/>
          </a:xfrm>
        </p:spPr>
        <p:txBody>
          <a:bodyPr>
            <a:normAutofit fontScale="90000"/>
          </a:bodyPr>
          <a:lstStyle/>
          <a:p>
            <a:pPr eaLnBrk="1" hangingPunct="1">
              <a:defRPr/>
            </a:pPr>
            <a:r>
              <a:rPr lang="en-US" b="1" dirty="0" smtClean="0"/>
              <a:t>Why Consider a Sales Tax Measure? - Low Revenue City</a:t>
            </a:r>
            <a:endParaRPr lang="en-US" b="1" dirty="0"/>
          </a:p>
        </p:txBody>
      </p:sp>
      <p:sp>
        <p:nvSpPr>
          <p:cNvPr id="6" name="Rectangle 4"/>
          <p:cNvSpPr>
            <a:spLocks noChangeArrowheads="1"/>
          </p:cNvSpPr>
          <p:nvPr/>
        </p:nvSpPr>
        <p:spPr bwMode="auto">
          <a:xfrm>
            <a:off x="990600" y="1295399"/>
            <a:ext cx="10174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3" name="Rectangle 2"/>
          <p:cNvSpPr>
            <a:spLocks noChangeArrowheads="1"/>
          </p:cNvSpPr>
          <p:nvPr/>
        </p:nvSpPr>
        <p:spPr bwMode="auto">
          <a:xfrm>
            <a:off x="1143000" y="1341117"/>
            <a:ext cx="125487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4" name="Object 3"/>
          <p:cNvGraphicFramePr>
            <a:graphicFrameLocks/>
          </p:cNvGraphicFramePr>
          <p:nvPr>
            <p:extLst>
              <p:ext uri="{D42A27DB-BD31-4B8C-83A1-F6EECF244321}">
                <p14:modId xmlns:p14="http://schemas.microsoft.com/office/powerpoint/2010/main" val="1920364481"/>
              </p:ext>
            </p:extLst>
          </p:nvPr>
        </p:nvGraphicFramePr>
        <p:xfrm>
          <a:off x="1143000" y="1341118"/>
          <a:ext cx="6477000" cy="4907282"/>
        </p:xfrm>
        <a:graphic>
          <a:graphicData uri="http://schemas.openxmlformats.org/presentationml/2006/ole">
            <mc:AlternateContent xmlns:mc="http://schemas.openxmlformats.org/markup-compatibility/2006">
              <mc:Choice xmlns:v="urn:schemas-microsoft-com:vml" Requires="v">
                <p:oleObj spid="_x0000_s2066" name="Chart" r:id="rId4" imgW="4724342" imgH="3276549" progId="Excel.Chart.8">
                  <p:embed/>
                </p:oleObj>
              </mc:Choice>
              <mc:Fallback>
                <p:oleObj name="Chart" r:id="rId4" imgW="4724342" imgH="3276549" progId="Excel.Chart.8">
                  <p:embed/>
                  <p:pic>
                    <p:nvPicPr>
                      <p:cNvPr id="0" name="Object 1"/>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341118"/>
                        <a:ext cx="6477000" cy="4907282"/>
                      </a:xfrm>
                      <a:prstGeom prst="rect">
                        <a:avLst/>
                      </a:prstGeom>
                      <a:noFill/>
                    </p:spPr>
                  </p:pic>
                </p:oleObj>
              </mc:Fallback>
            </mc:AlternateContent>
          </a:graphicData>
        </a:graphic>
      </p:graphicFrame>
    </p:spTree>
    <p:extLst>
      <p:ext uri="{BB962C8B-B14F-4D97-AF65-F5344CB8AC3E}">
        <p14:creationId xmlns:p14="http://schemas.microsoft.com/office/powerpoint/2010/main" val="3281690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9350" cy="1143000"/>
          </a:xfrm>
        </p:spPr>
        <p:txBody>
          <a:bodyPr>
            <a:normAutofit fontScale="90000"/>
          </a:bodyPr>
          <a:lstStyle/>
          <a:p>
            <a:pPr eaLnBrk="1" hangingPunct="1">
              <a:defRPr/>
            </a:pPr>
            <a:r>
              <a:rPr lang="en-US" b="1" dirty="0" smtClean="0"/>
              <a:t>Why Consider a Sales Tax Measure? - Low Revenue City</a:t>
            </a:r>
            <a:endParaRPr lang="en-US" b="1" dirty="0"/>
          </a:p>
        </p:txBody>
      </p:sp>
      <p:sp>
        <p:nvSpPr>
          <p:cNvPr id="6" name="Rectangle 4"/>
          <p:cNvSpPr>
            <a:spLocks noChangeArrowheads="1"/>
          </p:cNvSpPr>
          <p:nvPr/>
        </p:nvSpPr>
        <p:spPr bwMode="auto">
          <a:xfrm>
            <a:off x="990600" y="1295399"/>
            <a:ext cx="10174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3" name="Rectangle 2"/>
          <p:cNvSpPr>
            <a:spLocks noChangeArrowheads="1"/>
          </p:cNvSpPr>
          <p:nvPr/>
        </p:nvSpPr>
        <p:spPr bwMode="auto">
          <a:xfrm>
            <a:off x="1143000" y="1341117"/>
            <a:ext cx="125487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033971319"/>
              </p:ext>
            </p:extLst>
          </p:nvPr>
        </p:nvGraphicFramePr>
        <p:xfrm>
          <a:off x="1828800" y="1341116"/>
          <a:ext cx="5791200" cy="46024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24796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9350" cy="1143000"/>
          </a:xfrm>
        </p:spPr>
        <p:txBody>
          <a:bodyPr>
            <a:normAutofit fontScale="90000"/>
          </a:bodyPr>
          <a:lstStyle/>
          <a:p>
            <a:pPr eaLnBrk="1" hangingPunct="1">
              <a:defRPr/>
            </a:pPr>
            <a:r>
              <a:rPr lang="en-US" b="1" dirty="0" smtClean="0"/>
              <a:t>Why Consider a Sales Tax Measure? – Cost Cutting</a:t>
            </a:r>
            <a:endParaRPr lang="en-US" b="1" dirty="0"/>
          </a:p>
        </p:txBody>
      </p:sp>
      <p:sp>
        <p:nvSpPr>
          <p:cNvPr id="6" name="Rectangle 4"/>
          <p:cNvSpPr>
            <a:spLocks noChangeArrowheads="1"/>
          </p:cNvSpPr>
          <p:nvPr/>
        </p:nvSpPr>
        <p:spPr bwMode="auto">
          <a:xfrm>
            <a:off x="990600" y="1295399"/>
            <a:ext cx="10174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3" name="Rectangle 2"/>
          <p:cNvSpPr>
            <a:spLocks noChangeArrowheads="1"/>
          </p:cNvSpPr>
          <p:nvPr/>
        </p:nvSpPr>
        <p:spPr bwMode="auto">
          <a:xfrm>
            <a:off x="1143000" y="1341117"/>
            <a:ext cx="1254877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pSp>
        <p:nvGrpSpPr>
          <p:cNvPr id="4" name="Group 4"/>
          <p:cNvGrpSpPr>
            <a:grpSpLocks noChangeAspect="1"/>
          </p:cNvGrpSpPr>
          <p:nvPr/>
        </p:nvGrpSpPr>
        <p:grpSpPr bwMode="auto">
          <a:xfrm>
            <a:off x="1187450" y="1493838"/>
            <a:ext cx="6604000" cy="4297362"/>
            <a:chOff x="748" y="931"/>
            <a:chExt cx="4191" cy="2727"/>
          </a:xfrm>
        </p:grpSpPr>
        <p:sp>
          <p:nvSpPr>
            <p:cNvPr id="5" name="AutoShape 3"/>
            <p:cNvSpPr>
              <a:spLocks noChangeAspect="1" noChangeArrowheads="1" noTextEdit="1"/>
            </p:cNvSpPr>
            <p:nvPr/>
          </p:nvSpPr>
          <p:spPr bwMode="auto">
            <a:xfrm>
              <a:off x="748" y="941"/>
              <a:ext cx="4160" cy="2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5"/>
            <p:cNvSpPr>
              <a:spLocks noChangeArrowheads="1"/>
            </p:cNvSpPr>
            <p:nvPr/>
          </p:nvSpPr>
          <p:spPr bwMode="auto">
            <a:xfrm>
              <a:off x="2424" y="941"/>
              <a:ext cx="2484" cy="548"/>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6"/>
            <p:cNvSpPr>
              <a:spLocks noChangeArrowheads="1"/>
            </p:cNvSpPr>
            <p:nvPr/>
          </p:nvSpPr>
          <p:spPr bwMode="auto">
            <a:xfrm>
              <a:off x="2518" y="941"/>
              <a:ext cx="77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Atascadero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7"/>
            <p:cNvSpPr>
              <a:spLocks noChangeArrowheads="1"/>
            </p:cNvSpPr>
            <p:nvPr/>
          </p:nvSpPr>
          <p:spPr bwMode="auto">
            <a:xfrm>
              <a:off x="2611" y="1117"/>
              <a:ext cx="611"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Cost per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8"/>
            <p:cNvSpPr>
              <a:spLocks noChangeArrowheads="1"/>
            </p:cNvSpPr>
            <p:nvPr/>
          </p:nvSpPr>
          <p:spPr bwMode="auto">
            <a:xfrm>
              <a:off x="2673" y="1292"/>
              <a:ext cx="455"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Capita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Rectangle 9"/>
            <p:cNvSpPr>
              <a:spLocks noChangeArrowheads="1"/>
            </p:cNvSpPr>
            <p:nvPr/>
          </p:nvSpPr>
          <p:spPr bwMode="auto">
            <a:xfrm>
              <a:off x="3397" y="941"/>
              <a:ext cx="714"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State Avg.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10"/>
            <p:cNvSpPr>
              <a:spLocks noChangeArrowheads="1"/>
            </p:cNvSpPr>
            <p:nvPr/>
          </p:nvSpPr>
          <p:spPr bwMode="auto">
            <a:xfrm>
              <a:off x="3459" y="1117"/>
              <a:ext cx="611"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Cost per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 name="Rectangle 11"/>
            <p:cNvSpPr>
              <a:spLocks noChangeArrowheads="1"/>
            </p:cNvSpPr>
            <p:nvPr/>
          </p:nvSpPr>
          <p:spPr bwMode="auto">
            <a:xfrm>
              <a:off x="3521" y="1292"/>
              <a:ext cx="455"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Capita</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 name="Rectangle 12"/>
            <p:cNvSpPr>
              <a:spLocks noChangeArrowheads="1"/>
            </p:cNvSpPr>
            <p:nvPr/>
          </p:nvSpPr>
          <p:spPr bwMode="auto">
            <a:xfrm>
              <a:off x="4204" y="1117"/>
              <a:ext cx="714"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Arial" panose="020B0604020202020204" pitchFamily="34" charset="0"/>
                </a:rPr>
                <a:t>% of State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13"/>
            <p:cNvSpPr>
              <a:spLocks noChangeArrowheads="1"/>
            </p:cNvSpPr>
            <p:nvPr/>
          </p:nvSpPr>
          <p:spPr bwMode="auto">
            <a:xfrm>
              <a:off x="4391" y="1292"/>
              <a:ext cx="331"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Avg.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 name="Rectangle 14"/>
            <p:cNvSpPr>
              <a:spLocks noChangeArrowheads="1"/>
            </p:cNvSpPr>
            <p:nvPr/>
          </p:nvSpPr>
          <p:spPr bwMode="auto">
            <a:xfrm>
              <a:off x="779" y="1644"/>
              <a:ext cx="424"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Police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 name="Rectangle 15"/>
            <p:cNvSpPr>
              <a:spLocks noChangeArrowheads="1"/>
            </p:cNvSpPr>
            <p:nvPr/>
          </p:nvSpPr>
          <p:spPr bwMode="auto">
            <a:xfrm>
              <a:off x="2818" y="1644"/>
              <a:ext cx="47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240.00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8" name="Rectangle 16"/>
            <p:cNvSpPr>
              <a:spLocks noChangeArrowheads="1"/>
            </p:cNvSpPr>
            <p:nvPr/>
          </p:nvSpPr>
          <p:spPr bwMode="auto">
            <a:xfrm>
              <a:off x="2497" y="1644"/>
              <a:ext cx="362"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9" name="Rectangle 17"/>
            <p:cNvSpPr>
              <a:spLocks noChangeArrowheads="1"/>
            </p:cNvSpPr>
            <p:nvPr/>
          </p:nvSpPr>
          <p:spPr bwMode="auto">
            <a:xfrm>
              <a:off x="2818" y="1644"/>
              <a:ext cx="10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0" name="Rectangle 18"/>
            <p:cNvSpPr>
              <a:spLocks noChangeArrowheads="1"/>
            </p:cNvSpPr>
            <p:nvPr/>
          </p:nvSpPr>
          <p:spPr bwMode="auto">
            <a:xfrm>
              <a:off x="3666" y="1644"/>
              <a:ext cx="47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rgbClr val="000000"/>
                  </a:solidFill>
                  <a:effectLst/>
                  <a:latin typeface="Arial" panose="020B0604020202020204" pitchFamily="34" charset="0"/>
                </a:rPr>
                <a:t>677.00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21" name="Rectangle 19"/>
            <p:cNvSpPr>
              <a:spLocks noChangeArrowheads="1"/>
            </p:cNvSpPr>
            <p:nvPr/>
          </p:nvSpPr>
          <p:spPr bwMode="auto">
            <a:xfrm>
              <a:off x="3356" y="1644"/>
              <a:ext cx="321"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2" name="Rectangle 20"/>
            <p:cNvSpPr>
              <a:spLocks noChangeArrowheads="1"/>
            </p:cNvSpPr>
            <p:nvPr/>
          </p:nvSpPr>
          <p:spPr bwMode="auto">
            <a:xfrm>
              <a:off x="3635" y="1644"/>
              <a:ext cx="10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3" name="Rectangle 21"/>
            <p:cNvSpPr>
              <a:spLocks noChangeArrowheads="1"/>
            </p:cNvSpPr>
            <p:nvPr/>
          </p:nvSpPr>
          <p:spPr bwMode="auto">
            <a:xfrm>
              <a:off x="4494" y="1644"/>
              <a:ext cx="445"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35.5%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4" name="Rectangle 22"/>
            <p:cNvSpPr>
              <a:spLocks noChangeArrowheads="1"/>
            </p:cNvSpPr>
            <p:nvPr/>
          </p:nvSpPr>
          <p:spPr bwMode="auto">
            <a:xfrm>
              <a:off x="779" y="1974"/>
              <a:ext cx="290"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Fire</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5" name="Rectangle 23"/>
            <p:cNvSpPr>
              <a:spLocks noChangeArrowheads="1"/>
            </p:cNvSpPr>
            <p:nvPr/>
          </p:nvSpPr>
          <p:spPr bwMode="auto">
            <a:xfrm>
              <a:off x="2818" y="1974"/>
              <a:ext cx="47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153.00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6" name="Rectangle 24"/>
            <p:cNvSpPr>
              <a:spLocks noChangeArrowheads="1"/>
            </p:cNvSpPr>
            <p:nvPr/>
          </p:nvSpPr>
          <p:spPr bwMode="auto">
            <a:xfrm>
              <a:off x="2497" y="1974"/>
              <a:ext cx="362"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7" name="Rectangle 25"/>
            <p:cNvSpPr>
              <a:spLocks noChangeArrowheads="1"/>
            </p:cNvSpPr>
            <p:nvPr/>
          </p:nvSpPr>
          <p:spPr bwMode="auto">
            <a:xfrm>
              <a:off x="2818" y="1974"/>
              <a:ext cx="10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8" name="Rectangle 26"/>
            <p:cNvSpPr>
              <a:spLocks noChangeArrowheads="1"/>
            </p:cNvSpPr>
            <p:nvPr/>
          </p:nvSpPr>
          <p:spPr bwMode="auto">
            <a:xfrm>
              <a:off x="3666" y="1974"/>
              <a:ext cx="47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807.00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29" name="Rectangle 27"/>
            <p:cNvSpPr>
              <a:spLocks noChangeArrowheads="1"/>
            </p:cNvSpPr>
            <p:nvPr/>
          </p:nvSpPr>
          <p:spPr bwMode="auto">
            <a:xfrm>
              <a:off x="3356" y="1974"/>
              <a:ext cx="321"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 name="Rectangle 28"/>
            <p:cNvSpPr>
              <a:spLocks noChangeArrowheads="1"/>
            </p:cNvSpPr>
            <p:nvPr/>
          </p:nvSpPr>
          <p:spPr bwMode="auto">
            <a:xfrm>
              <a:off x="3635" y="1974"/>
              <a:ext cx="10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 name="Rectangle 29"/>
            <p:cNvSpPr>
              <a:spLocks noChangeArrowheads="1"/>
            </p:cNvSpPr>
            <p:nvPr/>
          </p:nvSpPr>
          <p:spPr bwMode="auto">
            <a:xfrm>
              <a:off x="4494" y="1974"/>
              <a:ext cx="445"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19.0%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72" name="Rectangle 30"/>
            <p:cNvSpPr>
              <a:spLocks noChangeArrowheads="1"/>
            </p:cNvSpPr>
            <p:nvPr/>
          </p:nvSpPr>
          <p:spPr bwMode="auto">
            <a:xfrm>
              <a:off x="779" y="2305"/>
              <a:ext cx="157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Community Development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73" name="Rectangle 31"/>
            <p:cNvSpPr>
              <a:spLocks noChangeArrowheads="1"/>
            </p:cNvSpPr>
            <p:nvPr/>
          </p:nvSpPr>
          <p:spPr bwMode="auto">
            <a:xfrm>
              <a:off x="2818" y="2305"/>
              <a:ext cx="47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104.00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75" name="Rectangle 32"/>
            <p:cNvSpPr>
              <a:spLocks noChangeArrowheads="1"/>
            </p:cNvSpPr>
            <p:nvPr/>
          </p:nvSpPr>
          <p:spPr bwMode="auto">
            <a:xfrm>
              <a:off x="2497" y="2305"/>
              <a:ext cx="362"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76" name="Rectangle 33"/>
            <p:cNvSpPr>
              <a:spLocks noChangeArrowheads="1"/>
            </p:cNvSpPr>
            <p:nvPr/>
          </p:nvSpPr>
          <p:spPr bwMode="auto">
            <a:xfrm>
              <a:off x="2818" y="2305"/>
              <a:ext cx="10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77" name="Rectangle 34"/>
            <p:cNvSpPr>
              <a:spLocks noChangeArrowheads="1"/>
            </p:cNvSpPr>
            <p:nvPr/>
          </p:nvSpPr>
          <p:spPr bwMode="auto">
            <a:xfrm>
              <a:off x="3666" y="2305"/>
              <a:ext cx="47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539.00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78" name="Rectangle 35"/>
            <p:cNvSpPr>
              <a:spLocks noChangeArrowheads="1"/>
            </p:cNvSpPr>
            <p:nvPr/>
          </p:nvSpPr>
          <p:spPr bwMode="auto">
            <a:xfrm>
              <a:off x="3356" y="2305"/>
              <a:ext cx="321"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79" name="Rectangle 36"/>
            <p:cNvSpPr>
              <a:spLocks noChangeArrowheads="1"/>
            </p:cNvSpPr>
            <p:nvPr/>
          </p:nvSpPr>
          <p:spPr bwMode="auto">
            <a:xfrm>
              <a:off x="3635" y="2305"/>
              <a:ext cx="10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80" name="Rectangle 37"/>
            <p:cNvSpPr>
              <a:spLocks noChangeArrowheads="1"/>
            </p:cNvSpPr>
            <p:nvPr/>
          </p:nvSpPr>
          <p:spPr bwMode="auto">
            <a:xfrm>
              <a:off x="4494" y="2305"/>
              <a:ext cx="445"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19.3%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81" name="Rectangle 38"/>
            <p:cNvSpPr>
              <a:spLocks noChangeArrowheads="1"/>
            </p:cNvSpPr>
            <p:nvPr/>
          </p:nvSpPr>
          <p:spPr bwMode="auto">
            <a:xfrm>
              <a:off x="779" y="2635"/>
              <a:ext cx="1221"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Parks &amp; Recreation</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82" name="Rectangle 39"/>
            <p:cNvSpPr>
              <a:spLocks noChangeArrowheads="1"/>
            </p:cNvSpPr>
            <p:nvPr/>
          </p:nvSpPr>
          <p:spPr bwMode="auto">
            <a:xfrm>
              <a:off x="2890" y="2635"/>
              <a:ext cx="404"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56.00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83" name="Rectangle 40"/>
            <p:cNvSpPr>
              <a:spLocks noChangeArrowheads="1"/>
            </p:cNvSpPr>
            <p:nvPr/>
          </p:nvSpPr>
          <p:spPr bwMode="auto">
            <a:xfrm>
              <a:off x="2497" y="2635"/>
              <a:ext cx="39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84" name="Rectangle 41"/>
            <p:cNvSpPr>
              <a:spLocks noChangeArrowheads="1"/>
            </p:cNvSpPr>
            <p:nvPr/>
          </p:nvSpPr>
          <p:spPr bwMode="auto">
            <a:xfrm>
              <a:off x="2859" y="2635"/>
              <a:ext cx="10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85" name="Rectangle 42"/>
            <p:cNvSpPr>
              <a:spLocks noChangeArrowheads="1"/>
            </p:cNvSpPr>
            <p:nvPr/>
          </p:nvSpPr>
          <p:spPr bwMode="auto">
            <a:xfrm>
              <a:off x="3666" y="2635"/>
              <a:ext cx="47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100.00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86" name="Rectangle 43"/>
            <p:cNvSpPr>
              <a:spLocks noChangeArrowheads="1"/>
            </p:cNvSpPr>
            <p:nvPr/>
          </p:nvSpPr>
          <p:spPr bwMode="auto">
            <a:xfrm>
              <a:off x="3356" y="2635"/>
              <a:ext cx="321"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87" name="Rectangle 44"/>
            <p:cNvSpPr>
              <a:spLocks noChangeArrowheads="1"/>
            </p:cNvSpPr>
            <p:nvPr/>
          </p:nvSpPr>
          <p:spPr bwMode="auto">
            <a:xfrm>
              <a:off x="3635" y="2635"/>
              <a:ext cx="10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88" name="Rectangle 45"/>
            <p:cNvSpPr>
              <a:spLocks noChangeArrowheads="1"/>
            </p:cNvSpPr>
            <p:nvPr/>
          </p:nvSpPr>
          <p:spPr bwMode="auto">
            <a:xfrm>
              <a:off x="4494" y="2635"/>
              <a:ext cx="445"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56.0%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89" name="Rectangle 46"/>
            <p:cNvSpPr>
              <a:spLocks noChangeArrowheads="1"/>
            </p:cNvSpPr>
            <p:nvPr/>
          </p:nvSpPr>
          <p:spPr bwMode="auto">
            <a:xfrm>
              <a:off x="779" y="2966"/>
              <a:ext cx="528"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Streets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90" name="Rectangle 47"/>
            <p:cNvSpPr>
              <a:spLocks noChangeArrowheads="1"/>
            </p:cNvSpPr>
            <p:nvPr/>
          </p:nvSpPr>
          <p:spPr bwMode="auto">
            <a:xfrm>
              <a:off x="2890" y="2966"/>
              <a:ext cx="404"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39.00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91" name="Rectangle 48"/>
            <p:cNvSpPr>
              <a:spLocks noChangeArrowheads="1"/>
            </p:cNvSpPr>
            <p:nvPr/>
          </p:nvSpPr>
          <p:spPr bwMode="auto">
            <a:xfrm>
              <a:off x="2497" y="2966"/>
              <a:ext cx="39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92" name="Rectangle 49"/>
            <p:cNvSpPr>
              <a:spLocks noChangeArrowheads="1"/>
            </p:cNvSpPr>
            <p:nvPr/>
          </p:nvSpPr>
          <p:spPr bwMode="auto">
            <a:xfrm>
              <a:off x="2859" y="2966"/>
              <a:ext cx="10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93" name="Rectangle 50"/>
            <p:cNvSpPr>
              <a:spLocks noChangeArrowheads="1"/>
            </p:cNvSpPr>
            <p:nvPr/>
          </p:nvSpPr>
          <p:spPr bwMode="auto">
            <a:xfrm>
              <a:off x="3666" y="2966"/>
              <a:ext cx="47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432.00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94" name="Rectangle 51"/>
            <p:cNvSpPr>
              <a:spLocks noChangeArrowheads="1"/>
            </p:cNvSpPr>
            <p:nvPr/>
          </p:nvSpPr>
          <p:spPr bwMode="auto">
            <a:xfrm>
              <a:off x="3356" y="2966"/>
              <a:ext cx="321"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95" name="Rectangle 52"/>
            <p:cNvSpPr>
              <a:spLocks noChangeArrowheads="1"/>
            </p:cNvSpPr>
            <p:nvPr/>
          </p:nvSpPr>
          <p:spPr bwMode="auto">
            <a:xfrm>
              <a:off x="3635" y="2966"/>
              <a:ext cx="10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96" name="Rectangle 53"/>
            <p:cNvSpPr>
              <a:spLocks noChangeArrowheads="1"/>
            </p:cNvSpPr>
            <p:nvPr/>
          </p:nvSpPr>
          <p:spPr bwMode="auto">
            <a:xfrm>
              <a:off x="4566" y="2966"/>
              <a:ext cx="37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9.0%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97" name="Rectangle 54"/>
            <p:cNvSpPr>
              <a:spLocks noChangeArrowheads="1"/>
            </p:cNvSpPr>
            <p:nvPr/>
          </p:nvSpPr>
          <p:spPr bwMode="auto">
            <a:xfrm>
              <a:off x="779" y="3297"/>
              <a:ext cx="1314"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General Government</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98" name="Rectangle 55"/>
            <p:cNvSpPr>
              <a:spLocks noChangeArrowheads="1"/>
            </p:cNvSpPr>
            <p:nvPr/>
          </p:nvSpPr>
          <p:spPr bwMode="auto">
            <a:xfrm>
              <a:off x="2890" y="3297"/>
              <a:ext cx="404"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48.00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099" name="Rectangle 56"/>
            <p:cNvSpPr>
              <a:spLocks noChangeArrowheads="1"/>
            </p:cNvSpPr>
            <p:nvPr/>
          </p:nvSpPr>
          <p:spPr bwMode="auto">
            <a:xfrm>
              <a:off x="2497" y="3297"/>
              <a:ext cx="39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00" name="Rectangle 57"/>
            <p:cNvSpPr>
              <a:spLocks noChangeArrowheads="1"/>
            </p:cNvSpPr>
            <p:nvPr/>
          </p:nvSpPr>
          <p:spPr bwMode="auto">
            <a:xfrm>
              <a:off x="2859" y="3297"/>
              <a:ext cx="10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01" name="Rectangle 58"/>
            <p:cNvSpPr>
              <a:spLocks noChangeArrowheads="1"/>
            </p:cNvSpPr>
            <p:nvPr/>
          </p:nvSpPr>
          <p:spPr bwMode="auto">
            <a:xfrm>
              <a:off x="3666" y="3297"/>
              <a:ext cx="476"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504.00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02" name="Rectangle 59"/>
            <p:cNvSpPr>
              <a:spLocks noChangeArrowheads="1"/>
            </p:cNvSpPr>
            <p:nvPr/>
          </p:nvSpPr>
          <p:spPr bwMode="auto">
            <a:xfrm>
              <a:off x="3356" y="3297"/>
              <a:ext cx="321"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03" name="Rectangle 60"/>
            <p:cNvSpPr>
              <a:spLocks noChangeArrowheads="1"/>
            </p:cNvSpPr>
            <p:nvPr/>
          </p:nvSpPr>
          <p:spPr bwMode="auto">
            <a:xfrm>
              <a:off x="3635" y="3297"/>
              <a:ext cx="10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04" name="Rectangle 61"/>
            <p:cNvSpPr>
              <a:spLocks noChangeArrowheads="1"/>
            </p:cNvSpPr>
            <p:nvPr/>
          </p:nvSpPr>
          <p:spPr bwMode="auto">
            <a:xfrm>
              <a:off x="4566" y="3297"/>
              <a:ext cx="373" cy="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smtClean="0">
                  <a:ln>
                    <a:noFill/>
                  </a:ln>
                  <a:solidFill>
                    <a:srgbClr val="000000"/>
                  </a:solidFill>
                  <a:effectLst/>
                  <a:latin typeface="Arial" panose="020B0604020202020204" pitchFamily="34" charset="0"/>
                </a:rPr>
                <a:t>9.5%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05" name="Line 62"/>
            <p:cNvSpPr>
              <a:spLocks noChangeShapeType="1"/>
            </p:cNvSpPr>
            <p:nvPr/>
          </p:nvSpPr>
          <p:spPr bwMode="auto">
            <a:xfrm>
              <a:off x="748" y="941"/>
              <a:ext cx="1666" cy="0"/>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6" name="Rectangle 63"/>
            <p:cNvSpPr>
              <a:spLocks noChangeArrowheads="1"/>
            </p:cNvSpPr>
            <p:nvPr/>
          </p:nvSpPr>
          <p:spPr bwMode="auto">
            <a:xfrm>
              <a:off x="748" y="941"/>
              <a:ext cx="1666" cy="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7" name="Line 64"/>
            <p:cNvSpPr>
              <a:spLocks noChangeShapeType="1"/>
            </p:cNvSpPr>
            <p:nvPr/>
          </p:nvSpPr>
          <p:spPr bwMode="auto">
            <a:xfrm flipV="1">
              <a:off x="2424" y="94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8" name="Rectangle 65"/>
            <p:cNvSpPr>
              <a:spLocks noChangeArrowheads="1"/>
            </p:cNvSpPr>
            <p:nvPr/>
          </p:nvSpPr>
          <p:spPr bwMode="auto">
            <a:xfrm>
              <a:off x="2424" y="931"/>
              <a:ext cx="11" cy="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9" name="Line 66"/>
            <p:cNvSpPr>
              <a:spLocks noChangeShapeType="1"/>
            </p:cNvSpPr>
            <p:nvPr/>
          </p:nvSpPr>
          <p:spPr bwMode="auto">
            <a:xfrm flipV="1">
              <a:off x="3283" y="94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0" name="Rectangle 67"/>
            <p:cNvSpPr>
              <a:spLocks noChangeArrowheads="1"/>
            </p:cNvSpPr>
            <p:nvPr/>
          </p:nvSpPr>
          <p:spPr bwMode="auto">
            <a:xfrm>
              <a:off x="3283" y="931"/>
              <a:ext cx="11" cy="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1" name="Line 68"/>
            <p:cNvSpPr>
              <a:spLocks noChangeShapeType="1"/>
            </p:cNvSpPr>
            <p:nvPr/>
          </p:nvSpPr>
          <p:spPr bwMode="auto">
            <a:xfrm flipV="1">
              <a:off x="4132" y="94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2" name="Rectangle 69"/>
            <p:cNvSpPr>
              <a:spLocks noChangeArrowheads="1"/>
            </p:cNvSpPr>
            <p:nvPr/>
          </p:nvSpPr>
          <p:spPr bwMode="auto">
            <a:xfrm>
              <a:off x="4132" y="931"/>
              <a:ext cx="10" cy="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3" name="Rectangle 70"/>
            <p:cNvSpPr>
              <a:spLocks noChangeArrowheads="1"/>
            </p:cNvSpPr>
            <p:nvPr/>
          </p:nvSpPr>
          <p:spPr bwMode="auto">
            <a:xfrm>
              <a:off x="2435" y="931"/>
              <a:ext cx="2473" cy="2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4" name="Line 71"/>
            <p:cNvSpPr>
              <a:spLocks noChangeShapeType="1"/>
            </p:cNvSpPr>
            <p:nvPr/>
          </p:nvSpPr>
          <p:spPr bwMode="auto">
            <a:xfrm flipV="1">
              <a:off x="4898" y="94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5" name="Rectangle 72"/>
            <p:cNvSpPr>
              <a:spLocks noChangeArrowheads="1"/>
            </p:cNvSpPr>
            <p:nvPr/>
          </p:nvSpPr>
          <p:spPr bwMode="auto">
            <a:xfrm>
              <a:off x="4898" y="931"/>
              <a:ext cx="10" cy="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6" name="Line 73"/>
            <p:cNvSpPr>
              <a:spLocks noChangeShapeType="1"/>
            </p:cNvSpPr>
            <p:nvPr/>
          </p:nvSpPr>
          <p:spPr bwMode="auto">
            <a:xfrm>
              <a:off x="748" y="941"/>
              <a:ext cx="0" cy="537"/>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7" name="Rectangle 74"/>
            <p:cNvSpPr>
              <a:spLocks noChangeArrowheads="1"/>
            </p:cNvSpPr>
            <p:nvPr/>
          </p:nvSpPr>
          <p:spPr bwMode="auto">
            <a:xfrm>
              <a:off x="748" y="941"/>
              <a:ext cx="10" cy="537"/>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8" name="Line 75"/>
            <p:cNvSpPr>
              <a:spLocks noChangeShapeType="1"/>
            </p:cNvSpPr>
            <p:nvPr/>
          </p:nvSpPr>
          <p:spPr bwMode="auto">
            <a:xfrm>
              <a:off x="758" y="1478"/>
              <a:ext cx="165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19" name="Rectangle 76"/>
            <p:cNvSpPr>
              <a:spLocks noChangeArrowheads="1"/>
            </p:cNvSpPr>
            <p:nvPr/>
          </p:nvSpPr>
          <p:spPr bwMode="auto">
            <a:xfrm>
              <a:off x="758" y="1478"/>
              <a:ext cx="1656"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0" name="Rectangle 77"/>
            <p:cNvSpPr>
              <a:spLocks noChangeArrowheads="1"/>
            </p:cNvSpPr>
            <p:nvPr/>
          </p:nvSpPr>
          <p:spPr bwMode="auto">
            <a:xfrm>
              <a:off x="2414" y="931"/>
              <a:ext cx="21" cy="5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1" name="Rectangle 78"/>
            <p:cNvSpPr>
              <a:spLocks noChangeArrowheads="1"/>
            </p:cNvSpPr>
            <p:nvPr/>
          </p:nvSpPr>
          <p:spPr bwMode="auto">
            <a:xfrm>
              <a:off x="3273" y="951"/>
              <a:ext cx="21" cy="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2" name="Rectangle 79"/>
            <p:cNvSpPr>
              <a:spLocks noChangeArrowheads="1"/>
            </p:cNvSpPr>
            <p:nvPr/>
          </p:nvSpPr>
          <p:spPr bwMode="auto">
            <a:xfrm>
              <a:off x="4122" y="951"/>
              <a:ext cx="20" cy="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3" name="Rectangle 80"/>
            <p:cNvSpPr>
              <a:spLocks noChangeArrowheads="1"/>
            </p:cNvSpPr>
            <p:nvPr/>
          </p:nvSpPr>
          <p:spPr bwMode="auto">
            <a:xfrm>
              <a:off x="2435" y="1468"/>
              <a:ext cx="2473"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4" name="Rectangle 81"/>
            <p:cNvSpPr>
              <a:spLocks noChangeArrowheads="1"/>
            </p:cNvSpPr>
            <p:nvPr/>
          </p:nvSpPr>
          <p:spPr bwMode="auto">
            <a:xfrm>
              <a:off x="4887" y="951"/>
              <a:ext cx="21" cy="5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5" name="Line 82"/>
            <p:cNvSpPr>
              <a:spLocks noChangeShapeType="1"/>
            </p:cNvSpPr>
            <p:nvPr/>
          </p:nvSpPr>
          <p:spPr bwMode="auto">
            <a:xfrm>
              <a:off x="758" y="1809"/>
              <a:ext cx="41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6" name="Rectangle 83"/>
            <p:cNvSpPr>
              <a:spLocks noChangeArrowheads="1"/>
            </p:cNvSpPr>
            <p:nvPr/>
          </p:nvSpPr>
          <p:spPr bwMode="auto">
            <a:xfrm>
              <a:off x="758" y="1809"/>
              <a:ext cx="415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7" name="Line 84"/>
            <p:cNvSpPr>
              <a:spLocks noChangeShapeType="1"/>
            </p:cNvSpPr>
            <p:nvPr/>
          </p:nvSpPr>
          <p:spPr bwMode="auto">
            <a:xfrm>
              <a:off x="758" y="2139"/>
              <a:ext cx="41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28" name="Rectangle 85"/>
            <p:cNvSpPr>
              <a:spLocks noChangeArrowheads="1"/>
            </p:cNvSpPr>
            <p:nvPr/>
          </p:nvSpPr>
          <p:spPr bwMode="auto">
            <a:xfrm>
              <a:off x="758" y="2139"/>
              <a:ext cx="4150"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9" name="Line 86"/>
            <p:cNvSpPr>
              <a:spLocks noChangeShapeType="1"/>
            </p:cNvSpPr>
            <p:nvPr/>
          </p:nvSpPr>
          <p:spPr bwMode="auto">
            <a:xfrm>
              <a:off x="758" y="2470"/>
              <a:ext cx="41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0" name="Rectangle 87"/>
            <p:cNvSpPr>
              <a:spLocks noChangeArrowheads="1"/>
            </p:cNvSpPr>
            <p:nvPr/>
          </p:nvSpPr>
          <p:spPr bwMode="auto">
            <a:xfrm>
              <a:off x="758" y="2470"/>
              <a:ext cx="415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1" name="Line 88"/>
            <p:cNvSpPr>
              <a:spLocks noChangeShapeType="1"/>
            </p:cNvSpPr>
            <p:nvPr/>
          </p:nvSpPr>
          <p:spPr bwMode="auto">
            <a:xfrm>
              <a:off x="758" y="2801"/>
              <a:ext cx="41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2" name="Rectangle 89"/>
            <p:cNvSpPr>
              <a:spLocks noChangeArrowheads="1"/>
            </p:cNvSpPr>
            <p:nvPr/>
          </p:nvSpPr>
          <p:spPr bwMode="auto">
            <a:xfrm>
              <a:off x="758" y="2801"/>
              <a:ext cx="415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3" name="Line 90"/>
            <p:cNvSpPr>
              <a:spLocks noChangeShapeType="1"/>
            </p:cNvSpPr>
            <p:nvPr/>
          </p:nvSpPr>
          <p:spPr bwMode="auto">
            <a:xfrm>
              <a:off x="758" y="3131"/>
              <a:ext cx="41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4" name="Rectangle 91"/>
            <p:cNvSpPr>
              <a:spLocks noChangeArrowheads="1"/>
            </p:cNvSpPr>
            <p:nvPr/>
          </p:nvSpPr>
          <p:spPr bwMode="auto">
            <a:xfrm>
              <a:off x="758" y="3131"/>
              <a:ext cx="4150" cy="1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5" name="Line 92"/>
            <p:cNvSpPr>
              <a:spLocks noChangeShapeType="1"/>
            </p:cNvSpPr>
            <p:nvPr/>
          </p:nvSpPr>
          <p:spPr bwMode="auto">
            <a:xfrm>
              <a:off x="748" y="1478"/>
              <a:ext cx="0" cy="199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6" name="Rectangle 93"/>
            <p:cNvSpPr>
              <a:spLocks noChangeArrowheads="1"/>
            </p:cNvSpPr>
            <p:nvPr/>
          </p:nvSpPr>
          <p:spPr bwMode="auto">
            <a:xfrm>
              <a:off x="748" y="1478"/>
              <a:ext cx="10" cy="199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7" name="Line 94"/>
            <p:cNvSpPr>
              <a:spLocks noChangeShapeType="1"/>
            </p:cNvSpPr>
            <p:nvPr/>
          </p:nvSpPr>
          <p:spPr bwMode="auto">
            <a:xfrm>
              <a:off x="2424" y="1489"/>
              <a:ext cx="0" cy="198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8" name="Rectangle 95"/>
            <p:cNvSpPr>
              <a:spLocks noChangeArrowheads="1"/>
            </p:cNvSpPr>
            <p:nvPr/>
          </p:nvSpPr>
          <p:spPr bwMode="auto">
            <a:xfrm>
              <a:off x="2424" y="1489"/>
              <a:ext cx="11" cy="19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9" name="Line 96"/>
            <p:cNvSpPr>
              <a:spLocks noChangeShapeType="1"/>
            </p:cNvSpPr>
            <p:nvPr/>
          </p:nvSpPr>
          <p:spPr bwMode="auto">
            <a:xfrm>
              <a:off x="3283" y="1489"/>
              <a:ext cx="0" cy="198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0" name="Rectangle 97"/>
            <p:cNvSpPr>
              <a:spLocks noChangeArrowheads="1"/>
            </p:cNvSpPr>
            <p:nvPr/>
          </p:nvSpPr>
          <p:spPr bwMode="auto">
            <a:xfrm>
              <a:off x="3283" y="1489"/>
              <a:ext cx="11" cy="19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1" name="Line 98"/>
            <p:cNvSpPr>
              <a:spLocks noChangeShapeType="1"/>
            </p:cNvSpPr>
            <p:nvPr/>
          </p:nvSpPr>
          <p:spPr bwMode="auto">
            <a:xfrm>
              <a:off x="4132" y="1489"/>
              <a:ext cx="0" cy="198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2" name="Rectangle 99"/>
            <p:cNvSpPr>
              <a:spLocks noChangeArrowheads="1"/>
            </p:cNvSpPr>
            <p:nvPr/>
          </p:nvSpPr>
          <p:spPr bwMode="auto">
            <a:xfrm>
              <a:off x="4132" y="1489"/>
              <a:ext cx="10" cy="19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3" name="Line 100"/>
            <p:cNvSpPr>
              <a:spLocks noChangeShapeType="1"/>
            </p:cNvSpPr>
            <p:nvPr/>
          </p:nvSpPr>
          <p:spPr bwMode="auto">
            <a:xfrm>
              <a:off x="758" y="3462"/>
              <a:ext cx="415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4" name="Rectangle 101"/>
            <p:cNvSpPr>
              <a:spLocks noChangeArrowheads="1"/>
            </p:cNvSpPr>
            <p:nvPr/>
          </p:nvSpPr>
          <p:spPr bwMode="auto">
            <a:xfrm>
              <a:off x="758" y="3462"/>
              <a:ext cx="4150" cy="1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5" name="Line 102"/>
            <p:cNvSpPr>
              <a:spLocks noChangeShapeType="1"/>
            </p:cNvSpPr>
            <p:nvPr/>
          </p:nvSpPr>
          <p:spPr bwMode="auto">
            <a:xfrm>
              <a:off x="4898" y="1489"/>
              <a:ext cx="0" cy="198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6" name="Rectangle 103"/>
            <p:cNvSpPr>
              <a:spLocks noChangeArrowheads="1"/>
            </p:cNvSpPr>
            <p:nvPr/>
          </p:nvSpPr>
          <p:spPr bwMode="auto">
            <a:xfrm>
              <a:off x="4898" y="1489"/>
              <a:ext cx="10" cy="198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7" name="Line 104"/>
            <p:cNvSpPr>
              <a:spLocks noChangeShapeType="1"/>
            </p:cNvSpPr>
            <p:nvPr/>
          </p:nvSpPr>
          <p:spPr bwMode="auto">
            <a:xfrm>
              <a:off x="748" y="3472"/>
              <a:ext cx="1" cy="176"/>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48" name="Rectangle 105"/>
            <p:cNvSpPr>
              <a:spLocks noChangeArrowheads="1"/>
            </p:cNvSpPr>
            <p:nvPr/>
          </p:nvSpPr>
          <p:spPr bwMode="auto">
            <a:xfrm>
              <a:off x="748" y="3472"/>
              <a:ext cx="10" cy="18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9" name="Line 106"/>
            <p:cNvSpPr>
              <a:spLocks noChangeShapeType="1"/>
            </p:cNvSpPr>
            <p:nvPr/>
          </p:nvSpPr>
          <p:spPr bwMode="auto">
            <a:xfrm>
              <a:off x="2424" y="3472"/>
              <a:ext cx="1" cy="176"/>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0" name="Rectangle 107"/>
            <p:cNvSpPr>
              <a:spLocks noChangeArrowheads="1"/>
            </p:cNvSpPr>
            <p:nvPr/>
          </p:nvSpPr>
          <p:spPr bwMode="auto">
            <a:xfrm>
              <a:off x="2424" y="3472"/>
              <a:ext cx="11" cy="18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1" name="Line 108"/>
            <p:cNvSpPr>
              <a:spLocks noChangeShapeType="1"/>
            </p:cNvSpPr>
            <p:nvPr/>
          </p:nvSpPr>
          <p:spPr bwMode="auto">
            <a:xfrm>
              <a:off x="3283" y="3472"/>
              <a:ext cx="1" cy="176"/>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2" name="Rectangle 109"/>
            <p:cNvSpPr>
              <a:spLocks noChangeArrowheads="1"/>
            </p:cNvSpPr>
            <p:nvPr/>
          </p:nvSpPr>
          <p:spPr bwMode="auto">
            <a:xfrm>
              <a:off x="3283" y="3472"/>
              <a:ext cx="11" cy="18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3" name="Line 110"/>
            <p:cNvSpPr>
              <a:spLocks noChangeShapeType="1"/>
            </p:cNvSpPr>
            <p:nvPr/>
          </p:nvSpPr>
          <p:spPr bwMode="auto">
            <a:xfrm>
              <a:off x="4132" y="3472"/>
              <a:ext cx="1" cy="176"/>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4" name="Rectangle 111"/>
            <p:cNvSpPr>
              <a:spLocks noChangeArrowheads="1"/>
            </p:cNvSpPr>
            <p:nvPr/>
          </p:nvSpPr>
          <p:spPr bwMode="auto">
            <a:xfrm>
              <a:off x="4132" y="3472"/>
              <a:ext cx="10" cy="18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5" name="Line 112"/>
            <p:cNvSpPr>
              <a:spLocks noChangeShapeType="1"/>
            </p:cNvSpPr>
            <p:nvPr/>
          </p:nvSpPr>
          <p:spPr bwMode="auto">
            <a:xfrm>
              <a:off x="4898" y="3472"/>
              <a:ext cx="1" cy="176"/>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6" name="Rectangle 113"/>
            <p:cNvSpPr>
              <a:spLocks noChangeArrowheads="1"/>
            </p:cNvSpPr>
            <p:nvPr/>
          </p:nvSpPr>
          <p:spPr bwMode="auto">
            <a:xfrm>
              <a:off x="4898" y="3472"/>
              <a:ext cx="10" cy="186"/>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7" name="Line 114"/>
            <p:cNvSpPr>
              <a:spLocks noChangeShapeType="1"/>
            </p:cNvSpPr>
            <p:nvPr/>
          </p:nvSpPr>
          <p:spPr bwMode="auto">
            <a:xfrm>
              <a:off x="4908" y="94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8" name="Rectangle 115"/>
            <p:cNvSpPr>
              <a:spLocks noChangeArrowheads="1"/>
            </p:cNvSpPr>
            <p:nvPr/>
          </p:nvSpPr>
          <p:spPr bwMode="auto">
            <a:xfrm>
              <a:off x="4908" y="941"/>
              <a:ext cx="10" cy="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9" name="Line 116"/>
            <p:cNvSpPr>
              <a:spLocks noChangeShapeType="1"/>
            </p:cNvSpPr>
            <p:nvPr/>
          </p:nvSpPr>
          <p:spPr bwMode="auto">
            <a:xfrm>
              <a:off x="4908" y="1478"/>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0" name="Rectangle 117"/>
            <p:cNvSpPr>
              <a:spLocks noChangeArrowheads="1"/>
            </p:cNvSpPr>
            <p:nvPr/>
          </p:nvSpPr>
          <p:spPr bwMode="auto">
            <a:xfrm>
              <a:off x="4908" y="1478"/>
              <a:ext cx="10" cy="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1" name="Line 118"/>
            <p:cNvSpPr>
              <a:spLocks noChangeShapeType="1"/>
            </p:cNvSpPr>
            <p:nvPr/>
          </p:nvSpPr>
          <p:spPr bwMode="auto">
            <a:xfrm>
              <a:off x="4908" y="180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2" name="Rectangle 119"/>
            <p:cNvSpPr>
              <a:spLocks noChangeArrowheads="1"/>
            </p:cNvSpPr>
            <p:nvPr/>
          </p:nvSpPr>
          <p:spPr bwMode="auto">
            <a:xfrm>
              <a:off x="4908" y="1809"/>
              <a:ext cx="10" cy="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3" name="Line 120"/>
            <p:cNvSpPr>
              <a:spLocks noChangeShapeType="1"/>
            </p:cNvSpPr>
            <p:nvPr/>
          </p:nvSpPr>
          <p:spPr bwMode="auto">
            <a:xfrm>
              <a:off x="4908" y="2139"/>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4" name="Rectangle 121"/>
            <p:cNvSpPr>
              <a:spLocks noChangeArrowheads="1"/>
            </p:cNvSpPr>
            <p:nvPr/>
          </p:nvSpPr>
          <p:spPr bwMode="auto">
            <a:xfrm>
              <a:off x="4908" y="2139"/>
              <a:ext cx="10" cy="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5" name="Line 122"/>
            <p:cNvSpPr>
              <a:spLocks noChangeShapeType="1"/>
            </p:cNvSpPr>
            <p:nvPr/>
          </p:nvSpPr>
          <p:spPr bwMode="auto">
            <a:xfrm>
              <a:off x="4908" y="2470"/>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6" name="Rectangle 123"/>
            <p:cNvSpPr>
              <a:spLocks noChangeArrowheads="1"/>
            </p:cNvSpPr>
            <p:nvPr/>
          </p:nvSpPr>
          <p:spPr bwMode="auto">
            <a:xfrm>
              <a:off x="4908" y="2470"/>
              <a:ext cx="10" cy="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7" name="Line 124"/>
            <p:cNvSpPr>
              <a:spLocks noChangeShapeType="1"/>
            </p:cNvSpPr>
            <p:nvPr/>
          </p:nvSpPr>
          <p:spPr bwMode="auto">
            <a:xfrm>
              <a:off x="4908" y="280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8" name="Rectangle 125"/>
            <p:cNvSpPr>
              <a:spLocks noChangeArrowheads="1"/>
            </p:cNvSpPr>
            <p:nvPr/>
          </p:nvSpPr>
          <p:spPr bwMode="auto">
            <a:xfrm>
              <a:off x="4908" y="2801"/>
              <a:ext cx="10" cy="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9" name="Line 126"/>
            <p:cNvSpPr>
              <a:spLocks noChangeShapeType="1"/>
            </p:cNvSpPr>
            <p:nvPr/>
          </p:nvSpPr>
          <p:spPr bwMode="auto">
            <a:xfrm>
              <a:off x="4908" y="3131"/>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0" name="Rectangle 127"/>
            <p:cNvSpPr>
              <a:spLocks noChangeArrowheads="1"/>
            </p:cNvSpPr>
            <p:nvPr/>
          </p:nvSpPr>
          <p:spPr bwMode="auto">
            <a:xfrm>
              <a:off x="4908" y="3131"/>
              <a:ext cx="10" cy="11"/>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1" name="Line 128"/>
            <p:cNvSpPr>
              <a:spLocks noChangeShapeType="1"/>
            </p:cNvSpPr>
            <p:nvPr/>
          </p:nvSpPr>
          <p:spPr bwMode="auto">
            <a:xfrm>
              <a:off x="4908" y="3462"/>
              <a:ext cx="1"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2" name="Rectangle 129"/>
            <p:cNvSpPr>
              <a:spLocks noChangeArrowheads="1"/>
            </p:cNvSpPr>
            <p:nvPr/>
          </p:nvSpPr>
          <p:spPr bwMode="auto">
            <a:xfrm>
              <a:off x="4908" y="3462"/>
              <a:ext cx="10" cy="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3" name="Line 130"/>
            <p:cNvSpPr>
              <a:spLocks noChangeShapeType="1"/>
            </p:cNvSpPr>
            <p:nvPr/>
          </p:nvSpPr>
          <p:spPr bwMode="auto">
            <a:xfrm>
              <a:off x="748" y="3638"/>
              <a:ext cx="4160" cy="1"/>
            </a:xfrm>
            <a:prstGeom prst="line">
              <a:avLst/>
            </a:prstGeom>
            <a:noFill/>
            <a:ln w="0">
              <a:solidFill>
                <a:srgbClr val="D4D4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4" name="Rectangle 131"/>
            <p:cNvSpPr>
              <a:spLocks noChangeArrowheads="1"/>
            </p:cNvSpPr>
            <p:nvPr/>
          </p:nvSpPr>
          <p:spPr bwMode="auto">
            <a:xfrm>
              <a:off x="748" y="3638"/>
              <a:ext cx="4170" cy="1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864281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9350" cy="1143000"/>
          </a:xfrm>
        </p:spPr>
        <p:txBody>
          <a:bodyPr>
            <a:normAutofit/>
          </a:bodyPr>
          <a:lstStyle/>
          <a:p>
            <a:pPr eaLnBrk="1" hangingPunct="1">
              <a:defRPr/>
            </a:pPr>
            <a:r>
              <a:rPr lang="en-US" b="1" dirty="0" smtClean="0"/>
              <a:t>Artificially Low Costs</a:t>
            </a:r>
            <a:endParaRPr lang="en-US" b="1" dirty="0"/>
          </a:p>
        </p:txBody>
      </p:sp>
      <p:sp>
        <p:nvSpPr>
          <p:cNvPr id="10243" name="Content Placeholder 2"/>
          <p:cNvSpPr>
            <a:spLocks noGrp="1"/>
          </p:cNvSpPr>
          <p:nvPr>
            <p:ph idx="1"/>
          </p:nvPr>
        </p:nvSpPr>
        <p:spPr>
          <a:xfrm>
            <a:off x="914400" y="1143000"/>
            <a:ext cx="8077200" cy="3962400"/>
          </a:xfrm>
        </p:spPr>
        <p:txBody>
          <a:bodyPr/>
          <a:lstStyle/>
          <a:p>
            <a:pPr marL="82550" indent="0">
              <a:spcBef>
                <a:spcPts val="1800"/>
              </a:spcBef>
              <a:buNone/>
            </a:pPr>
            <a:r>
              <a:rPr lang="en-US" altLang="en-US" sz="2800" dirty="0" smtClean="0"/>
              <a:t>Four areas where the City is unsustainably keeping costs down:</a:t>
            </a:r>
          </a:p>
          <a:p>
            <a:pPr marL="1117600" lvl="2" indent="-514350">
              <a:spcBef>
                <a:spcPts val="1800"/>
              </a:spcBef>
              <a:buFont typeface="+mj-lt"/>
              <a:buAutoNum type="arabicPeriod"/>
            </a:pPr>
            <a:r>
              <a:rPr lang="en-US" altLang="en-US" sz="2800" dirty="0" smtClean="0"/>
              <a:t>Fewer employees</a:t>
            </a:r>
          </a:p>
          <a:p>
            <a:pPr marL="1117600" lvl="2" indent="-514350">
              <a:spcBef>
                <a:spcPts val="1800"/>
              </a:spcBef>
              <a:buFont typeface="+mj-lt"/>
              <a:buAutoNum type="arabicPeriod"/>
            </a:pPr>
            <a:r>
              <a:rPr lang="en-US" altLang="en-US" sz="2800" dirty="0" smtClean="0"/>
              <a:t>Paying employees less</a:t>
            </a:r>
          </a:p>
          <a:p>
            <a:pPr marL="1117600" lvl="2" indent="-514350">
              <a:spcBef>
                <a:spcPts val="1800"/>
              </a:spcBef>
              <a:buFont typeface="+mj-lt"/>
              <a:buAutoNum type="arabicPeriod"/>
            </a:pPr>
            <a:r>
              <a:rPr lang="en-US" altLang="en-US" sz="2800" dirty="0" smtClean="0"/>
              <a:t>Deferring repairs and replacement of infrastructure</a:t>
            </a:r>
          </a:p>
          <a:p>
            <a:pPr marL="1117600" lvl="2" indent="-514350">
              <a:spcBef>
                <a:spcPts val="1800"/>
              </a:spcBef>
              <a:buFont typeface="+mj-lt"/>
              <a:buAutoNum type="arabicPeriod"/>
            </a:pPr>
            <a:r>
              <a:rPr lang="en-US" altLang="en-US" sz="2800" dirty="0" smtClean="0"/>
              <a:t>Lower service levels</a:t>
            </a:r>
          </a:p>
        </p:txBody>
      </p:sp>
    </p:spTree>
    <p:extLst>
      <p:ext uri="{BB962C8B-B14F-4D97-AF65-F5344CB8AC3E}">
        <p14:creationId xmlns:p14="http://schemas.microsoft.com/office/powerpoint/2010/main" val="2265514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9350" cy="1143000"/>
          </a:xfrm>
        </p:spPr>
        <p:txBody>
          <a:bodyPr>
            <a:normAutofit/>
          </a:bodyPr>
          <a:lstStyle/>
          <a:p>
            <a:pPr eaLnBrk="1" hangingPunct="1">
              <a:defRPr/>
            </a:pPr>
            <a:r>
              <a:rPr lang="en-US" b="1" dirty="0" smtClean="0"/>
              <a:t>Fewer Employees</a:t>
            </a:r>
            <a:endParaRPr lang="en-US"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39094911"/>
              </p:ext>
            </p:extLst>
          </p:nvPr>
        </p:nvGraphicFramePr>
        <p:xfrm>
          <a:off x="1435100" y="1447800"/>
          <a:ext cx="7499350"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65901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9350" cy="1143000"/>
          </a:xfrm>
        </p:spPr>
        <p:txBody>
          <a:bodyPr>
            <a:normAutofit/>
          </a:bodyPr>
          <a:lstStyle/>
          <a:p>
            <a:pPr eaLnBrk="1" hangingPunct="1">
              <a:defRPr/>
            </a:pPr>
            <a:r>
              <a:rPr lang="en-US" b="1" dirty="0" smtClean="0"/>
              <a:t>Fewer Employees</a:t>
            </a:r>
            <a:endParaRPr lang="en-US" b="1" dirty="0"/>
          </a:p>
        </p:txBody>
      </p:sp>
      <p:sp>
        <p:nvSpPr>
          <p:cNvPr id="3" name="Content Placeholder 2"/>
          <p:cNvSpPr>
            <a:spLocks noGrp="1"/>
          </p:cNvSpPr>
          <p:nvPr>
            <p:ph idx="1"/>
          </p:nvPr>
        </p:nvSpPr>
        <p:spPr/>
        <p:txBody>
          <a:bodyPr/>
          <a:lstStyle/>
          <a:p>
            <a:r>
              <a:rPr lang="en-US" dirty="0" smtClean="0"/>
              <a:t>3 police officers on duty</a:t>
            </a:r>
          </a:p>
        </p:txBody>
      </p:sp>
      <p:graphicFrame>
        <p:nvGraphicFramePr>
          <p:cNvPr id="6" name="Chart 5"/>
          <p:cNvGraphicFramePr>
            <a:graphicFrameLocks/>
          </p:cNvGraphicFramePr>
          <p:nvPr>
            <p:extLst>
              <p:ext uri="{D42A27DB-BD31-4B8C-83A1-F6EECF244321}">
                <p14:modId xmlns:p14="http://schemas.microsoft.com/office/powerpoint/2010/main" val="165166724"/>
              </p:ext>
            </p:extLst>
          </p:nvPr>
        </p:nvGraphicFramePr>
        <p:xfrm>
          <a:off x="1435100" y="2286000"/>
          <a:ext cx="61087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72359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9350" cy="1143000"/>
          </a:xfrm>
        </p:spPr>
        <p:txBody>
          <a:bodyPr>
            <a:normAutofit/>
          </a:bodyPr>
          <a:lstStyle/>
          <a:p>
            <a:pPr eaLnBrk="1" hangingPunct="1">
              <a:defRPr/>
            </a:pPr>
            <a:r>
              <a:rPr lang="en-US" b="1" dirty="0" smtClean="0"/>
              <a:t>Paying Employees Less</a:t>
            </a:r>
            <a:endParaRPr lang="en-US" b="1" dirty="0"/>
          </a:p>
        </p:txBody>
      </p:sp>
      <p:sp>
        <p:nvSpPr>
          <p:cNvPr id="5" name="Rectangle 4"/>
          <p:cNvSpPr>
            <a:spLocks noChangeArrowheads="1"/>
          </p:cNvSpPr>
          <p:nvPr/>
        </p:nvSpPr>
        <p:spPr bwMode="auto">
          <a:xfrm>
            <a:off x="1447799" y="1219199"/>
            <a:ext cx="11184346" cy="50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224221875"/>
              </p:ext>
            </p:extLst>
          </p:nvPr>
        </p:nvGraphicFramePr>
        <p:xfrm>
          <a:off x="1447800" y="1219200"/>
          <a:ext cx="5479620" cy="4419600"/>
        </p:xfrm>
        <a:graphic>
          <a:graphicData uri="http://schemas.openxmlformats.org/presentationml/2006/ole">
            <mc:AlternateContent xmlns:mc="http://schemas.openxmlformats.org/markup-compatibility/2006">
              <mc:Choice xmlns:v="urn:schemas-microsoft-com:vml" Requires="v">
                <p:oleObj spid="_x0000_s4115" name="Worksheet" r:id="rId4" imgW="3581255" imgH="3400271" progId="Excel.Sheet.12">
                  <p:embed/>
                </p:oleObj>
              </mc:Choice>
              <mc:Fallback>
                <p:oleObj name="Worksheet" r:id="rId4" imgW="3581255" imgH="3400271" progId="Excel.Sheet.1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t="5431"/>
                      <a:stretch>
                        <a:fillRect/>
                      </a:stretch>
                    </p:blipFill>
                    <p:spPr bwMode="auto">
                      <a:xfrm>
                        <a:off x="1447800" y="1219200"/>
                        <a:ext cx="5479620" cy="4419600"/>
                      </a:xfrm>
                      <a:prstGeom prst="rect">
                        <a:avLst/>
                      </a:prstGeom>
                      <a:noFill/>
                    </p:spPr>
                  </p:pic>
                </p:oleObj>
              </mc:Fallback>
            </mc:AlternateContent>
          </a:graphicData>
        </a:graphic>
      </p:graphicFrame>
    </p:spTree>
    <p:extLst>
      <p:ext uri="{BB962C8B-B14F-4D97-AF65-F5344CB8AC3E}">
        <p14:creationId xmlns:p14="http://schemas.microsoft.com/office/powerpoint/2010/main" val="27002270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9350" cy="1143000"/>
          </a:xfrm>
        </p:spPr>
        <p:txBody>
          <a:bodyPr>
            <a:normAutofit fontScale="90000"/>
          </a:bodyPr>
          <a:lstStyle/>
          <a:p>
            <a:pPr eaLnBrk="1" hangingPunct="1">
              <a:defRPr/>
            </a:pPr>
            <a:r>
              <a:rPr lang="en-US" b="1" dirty="0" smtClean="0"/>
              <a:t>Deterioration of Infrastructure</a:t>
            </a:r>
            <a:endParaRPr lang="en-US" b="1"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Parks</a:t>
            </a:r>
          </a:p>
          <a:p>
            <a:pPr>
              <a:buFont typeface="Arial" panose="020B0604020202020204" pitchFamily="34" charset="0"/>
              <a:buChar char="•"/>
            </a:pPr>
            <a:r>
              <a:rPr lang="en-US" dirty="0" smtClean="0"/>
              <a:t>Buildings</a:t>
            </a:r>
          </a:p>
          <a:p>
            <a:pPr>
              <a:buFont typeface="Arial" panose="020B0604020202020204" pitchFamily="34" charset="0"/>
              <a:buChar char="•"/>
            </a:pPr>
            <a:r>
              <a:rPr lang="en-US" dirty="0" smtClean="0"/>
              <a:t>Roads</a:t>
            </a:r>
          </a:p>
          <a:p>
            <a:pPr>
              <a:buFont typeface="Arial" panose="020B0604020202020204" pitchFamily="34" charset="0"/>
              <a:buChar char="•"/>
            </a:pPr>
            <a:r>
              <a:rPr lang="en-US" dirty="0" smtClean="0"/>
              <a:t>Vehicles</a:t>
            </a:r>
          </a:p>
          <a:p>
            <a:pPr>
              <a:buFont typeface="Arial" panose="020B0604020202020204" pitchFamily="34" charset="0"/>
              <a:buChar char="•"/>
            </a:pPr>
            <a:r>
              <a:rPr lang="en-US" dirty="0" smtClean="0"/>
              <a:t>Equipment</a:t>
            </a:r>
          </a:p>
          <a:p>
            <a:pPr>
              <a:buFont typeface="Arial" panose="020B0604020202020204" pitchFamily="34" charset="0"/>
              <a:buChar char="•"/>
            </a:pPr>
            <a:r>
              <a:rPr lang="en-US" dirty="0" smtClean="0"/>
              <a:t>Computers </a:t>
            </a: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4723580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9350" cy="1143000"/>
          </a:xfrm>
        </p:spPr>
        <p:txBody>
          <a:bodyPr>
            <a:normAutofit fontScale="90000"/>
          </a:bodyPr>
          <a:lstStyle/>
          <a:p>
            <a:pPr eaLnBrk="1" hangingPunct="1">
              <a:defRPr/>
            </a:pPr>
            <a:r>
              <a:rPr lang="en-US" b="1" dirty="0" smtClean="0"/>
              <a:t>Deterioration of Infrastructure</a:t>
            </a:r>
            <a:endParaRPr lang="en-US" b="1"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Fire Station #1- 70 years old.  $9.3 </a:t>
            </a:r>
            <a:r>
              <a:rPr lang="en-US" dirty="0" smtClean="0"/>
              <a:t>million construction </a:t>
            </a:r>
            <a:r>
              <a:rPr lang="en-US" dirty="0" smtClean="0"/>
              <a:t>cost to renovate</a:t>
            </a:r>
          </a:p>
          <a:p>
            <a:pPr>
              <a:buFont typeface="Arial" panose="020B0604020202020204" pitchFamily="34" charset="0"/>
              <a:buChar char="•"/>
            </a:pPr>
            <a:r>
              <a:rPr lang="en-US" dirty="0" smtClean="0"/>
              <a:t>Fire Engines- Aging $500,000 each to replace</a:t>
            </a:r>
          </a:p>
          <a:p>
            <a:pPr>
              <a:buFont typeface="Arial" panose="020B0604020202020204" pitchFamily="34" charset="0"/>
              <a:buChar char="•"/>
            </a:pPr>
            <a:r>
              <a:rPr lang="en-US" dirty="0" smtClean="0"/>
              <a:t>Tractors, backhoes, dump trucks</a:t>
            </a:r>
          </a:p>
          <a:p>
            <a:pPr>
              <a:buFont typeface="Arial" panose="020B0604020202020204" pitchFamily="34" charset="0"/>
              <a:buChar char="•"/>
            </a:pPr>
            <a:r>
              <a:rPr lang="en-US" dirty="0" smtClean="0"/>
              <a:t>Fire and paramedic equipment- cardiac monitors, breathing apparatus, etc</a:t>
            </a:r>
          </a:p>
          <a:p>
            <a:pPr>
              <a:buFont typeface="Arial" panose="020B0604020202020204" pitchFamily="34" charset="0"/>
              <a:buChar char="•"/>
            </a:pPr>
            <a:r>
              <a:rPr lang="en-US" dirty="0" smtClean="0"/>
              <a:t>Park facilities</a:t>
            </a:r>
          </a:p>
          <a:p>
            <a:pPr>
              <a:buFont typeface="Arial" panose="020B0604020202020204" pitchFamily="34" charset="0"/>
              <a:buChar char="•"/>
            </a:pPr>
            <a:r>
              <a:rPr lang="en-US" dirty="0" smtClean="0"/>
              <a:t>Roads</a:t>
            </a:r>
          </a:p>
          <a:p>
            <a:pPr marL="82550" indent="0">
              <a:buNone/>
            </a:pPr>
            <a:endParaRPr lang="en-US" dirty="0"/>
          </a:p>
        </p:txBody>
      </p:sp>
    </p:spTree>
    <p:extLst>
      <p:ext uri="{BB962C8B-B14F-4D97-AF65-F5344CB8AC3E}">
        <p14:creationId xmlns:p14="http://schemas.microsoft.com/office/powerpoint/2010/main" val="19082488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9350" cy="1143000"/>
          </a:xfrm>
        </p:spPr>
        <p:txBody>
          <a:bodyPr>
            <a:normAutofit fontScale="90000"/>
          </a:bodyPr>
          <a:lstStyle/>
          <a:p>
            <a:pPr eaLnBrk="1" hangingPunct="1">
              <a:defRPr/>
            </a:pPr>
            <a:r>
              <a:rPr lang="en-US" b="1" dirty="0" smtClean="0"/>
              <a:t>Deterioration of Infrastructure</a:t>
            </a:r>
            <a:endParaRPr lang="en-US" b="1" dirty="0"/>
          </a:p>
        </p:txBody>
      </p:sp>
      <p:sp>
        <p:nvSpPr>
          <p:cNvPr id="3" name="Content Placeholder 2"/>
          <p:cNvSpPr>
            <a:spLocks noGrp="1"/>
          </p:cNvSpPr>
          <p:nvPr>
            <p:ph idx="1"/>
          </p:nvPr>
        </p:nvSpPr>
        <p:spPr/>
        <p:txBody>
          <a:bodyPr/>
          <a:lstStyle/>
          <a:p>
            <a:pPr marL="82550" indent="0">
              <a:buNone/>
            </a:pPr>
            <a:r>
              <a:rPr lang="en-US" dirty="0" smtClean="0"/>
              <a:t>Insert road PCI chart</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143000"/>
            <a:ext cx="7350493" cy="4495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7491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9350" cy="1143000"/>
          </a:xfrm>
        </p:spPr>
        <p:txBody>
          <a:bodyPr/>
          <a:lstStyle/>
          <a:p>
            <a:pPr eaLnBrk="1" hangingPunct="1">
              <a:defRPr/>
            </a:pPr>
            <a:r>
              <a:rPr lang="en-US" b="1" dirty="0" smtClean="0"/>
              <a:t>Background</a:t>
            </a:r>
            <a:endParaRPr lang="en-US" b="1" dirty="0"/>
          </a:p>
        </p:txBody>
      </p:sp>
      <p:sp>
        <p:nvSpPr>
          <p:cNvPr id="10243" name="Content Placeholder 2"/>
          <p:cNvSpPr>
            <a:spLocks noGrp="1"/>
          </p:cNvSpPr>
          <p:nvPr>
            <p:ph idx="1"/>
          </p:nvPr>
        </p:nvSpPr>
        <p:spPr>
          <a:xfrm>
            <a:off x="914400" y="1143000"/>
            <a:ext cx="8077200" cy="3962400"/>
          </a:xfrm>
        </p:spPr>
        <p:txBody>
          <a:bodyPr/>
          <a:lstStyle/>
          <a:p>
            <a:pPr>
              <a:spcBef>
                <a:spcPts val="1800"/>
              </a:spcBef>
            </a:pPr>
            <a:r>
              <a:rPr lang="en-US" altLang="en-US" sz="2800" dirty="0" smtClean="0"/>
              <a:t>The City is a poorly funded City with underlying structural financial challenges</a:t>
            </a:r>
          </a:p>
          <a:p>
            <a:pPr>
              <a:spcBef>
                <a:spcPts val="1800"/>
              </a:spcBef>
            </a:pPr>
            <a:r>
              <a:rPr lang="en-US" altLang="en-US" sz="2800" dirty="0" smtClean="0"/>
              <a:t>Since incorporation the City has looked to various solutions</a:t>
            </a:r>
          </a:p>
          <a:p>
            <a:pPr>
              <a:spcBef>
                <a:spcPts val="1800"/>
              </a:spcBef>
            </a:pPr>
            <a:r>
              <a:rPr lang="en-US" altLang="en-US" sz="2800" dirty="0" smtClean="0"/>
              <a:t>January 2019- Council adopted fiscal sustainability as one of its top 3 </a:t>
            </a:r>
            <a:r>
              <a:rPr lang="en-US" altLang="en-US" sz="2800" dirty="0" smtClean="0"/>
              <a:t>priority </a:t>
            </a:r>
            <a:r>
              <a:rPr lang="en-US" altLang="en-US" sz="2800" dirty="0" smtClean="0"/>
              <a:t>areas</a:t>
            </a:r>
          </a:p>
          <a:p>
            <a:pPr>
              <a:spcBef>
                <a:spcPts val="1800"/>
              </a:spcBef>
            </a:pPr>
            <a:r>
              <a:rPr lang="en-US" altLang="en-US" sz="2800" dirty="0" smtClean="0"/>
              <a:t>May 2019- Adopted action plan including action to investigate placing a sales tax on the ballot</a:t>
            </a:r>
          </a:p>
          <a:p>
            <a:pPr>
              <a:spcBef>
                <a:spcPts val="1800"/>
              </a:spcBef>
            </a:pPr>
            <a:endParaRPr lang="en-US" altLang="en-US" sz="2800" dirty="0" smtClean="0"/>
          </a:p>
        </p:txBody>
      </p:sp>
    </p:spTree>
    <p:extLst>
      <p:ext uri="{BB962C8B-B14F-4D97-AF65-F5344CB8AC3E}">
        <p14:creationId xmlns:p14="http://schemas.microsoft.com/office/powerpoint/2010/main" val="2827484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9350" cy="1143000"/>
          </a:xfrm>
        </p:spPr>
        <p:txBody>
          <a:bodyPr>
            <a:normAutofit/>
          </a:bodyPr>
          <a:lstStyle/>
          <a:p>
            <a:pPr eaLnBrk="1" hangingPunct="1">
              <a:defRPr/>
            </a:pPr>
            <a:r>
              <a:rPr lang="en-US" b="1" dirty="0" smtClean="0"/>
              <a:t>Level of Service</a:t>
            </a:r>
            <a:endParaRPr lang="en-US" b="1" dirty="0"/>
          </a:p>
        </p:txBody>
      </p:sp>
      <p:pic>
        <p:nvPicPr>
          <p:cNvPr id="5124" name="Picture 4" descr="214 Pickleball Stock Illustrations, Cliparts And Royalty Fre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309" y="1161011"/>
            <a:ext cx="2258026" cy="249658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Best Playground Clipart #7441 (With images) | Clip art, Free clip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914400"/>
            <a:ext cx="3805595" cy="24384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Lake clip art free clipart images 6 - Wiki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130" name="Picture 10" descr="Teich Stock-Vektoren und -Grafiken - iSt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747029">
            <a:off x="1143000" y="5008194"/>
            <a:ext cx="3548842" cy="1849806"/>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Row houses clipart 2 » Clipart Station"/>
          <p:cNvPicPr>
            <a:picLocks noChangeAspect="1" noChangeArrowheads="1"/>
          </p:cNvPicPr>
          <p:nvPr/>
        </p:nvPicPr>
        <p:blipFill rotWithShape="1">
          <a:blip r:embed="rId6">
            <a:extLst>
              <a:ext uri="{28A0092B-C50C-407E-A947-70E740481C1C}">
                <a14:useLocalDpi xmlns:a14="http://schemas.microsoft.com/office/drawing/2010/main" val="0"/>
              </a:ext>
            </a:extLst>
          </a:blip>
          <a:srcRect b="11810"/>
          <a:stretch/>
        </p:blipFill>
        <p:spPr bwMode="auto">
          <a:xfrm rot="1323031">
            <a:off x="4491177" y="3595194"/>
            <a:ext cx="2857500" cy="1344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541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9350" cy="1143000"/>
          </a:xfrm>
        </p:spPr>
        <p:txBody>
          <a:bodyPr/>
          <a:lstStyle/>
          <a:p>
            <a:pPr eaLnBrk="1" hangingPunct="1">
              <a:defRPr/>
            </a:pPr>
            <a:r>
              <a:rPr lang="en-US" b="1" dirty="0" smtClean="0"/>
              <a:t>Arguments For:</a:t>
            </a:r>
            <a:endParaRPr lang="en-US" b="1" dirty="0"/>
          </a:p>
        </p:txBody>
      </p:sp>
      <p:sp>
        <p:nvSpPr>
          <p:cNvPr id="10243" name="Content Placeholder 2"/>
          <p:cNvSpPr>
            <a:spLocks noGrp="1"/>
          </p:cNvSpPr>
          <p:nvPr>
            <p:ph idx="1"/>
          </p:nvPr>
        </p:nvSpPr>
        <p:spPr>
          <a:xfrm>
            <a:off x="1066800" y="838200"/>
            <a:ext cx="8077200" cy="6019800"/>
          </a:xfrm>
        </p:spPr>
        <p:txBody>
          <a:bodyPr/>
          <a:lstStyle/>
          <a:p>
            <a:pPr>
              <a:spcBef>
                <a:spcPts val="1800"/>
              </a:spcBef>
            </a:pPr>
            <a:r>
              <a:rPr lang="en-US" altLang="en-US" sz="2800" dirty="0" smtClean="0"/>
              <a:t>Everyone pays- travelers, tourists, business and residents</a:t>
            </a:r>
            <a:endParaRPr lang="en-US" altLang="en-US" sz="2400" dirty="0" smtClean="0"/>
          </a:p>
          <a:p>
            <a:pPr marL="365125" lvl="1" indent="-282575">
              <a:spcBef>
                <a:spcPts val="1800"/>
              </a:spcBef>
              <a:buSzPct val="80000"/>
              <a:buFont typeface="Wingdings 2" pitchFamily="18" charset="2"/>
              <a:buChar char=""/>
            </a:pPr>
            <a:r>
              <a:rPr lang="en-US" altLang="en-US" dirty="0" smtClean="0"/>
              <a:t>Paid based on consumption- those that buy little pay little and those that buy a lot pay more</a:t>
            </a:r>
          </a:p>
          <a:p>
            <a:pPr marL="365125" lvl="1" indent="-282575">
              <a:spcBef>
                <a:spcPts val="1800"/>
              </a:spcBef>
              <a:buSzPct val="80000"/>
              <a:buFont typeface="Wingdings 2" pitchFamily="18" charset="2"/>
              <a:buChar char=""/>
            </a:pPr>
            <a:r>
              <a:rPr lang="en-US" altLang="en-US" dirty="0" smtClean="0"/>
              <a:t>Can’t be taken by State</a:t>
            </a:r>
          </a:p>
          <a:p>
            <a:pPr marL="365125" lvl="1" indent="-282575">
              <a:spcBef>
                <a:spcPts val="1800"/>
              </a:spcBef>
              <a:buSzPct val="80000"/>
              <a:buFont typeface="Wingdings 2" pitchFamily="18" charset="2"/>
              <a:buChar char=""/>
            </a:pPr>
            <a:r>
              <a:rPr lang="en-US" altLang="en-US" dirty="0" smtClean="0"/>
              <a:t>Not paid on basic necessities</a:t>
            </a:r>
          </a:p>
          <a:p>
            <a:pPr marL="365125" lvl="1" indent="-282575">
              <a:spcBef>
                <a:spcPts val="1800"/>
              </a:spcBef>
              <a:buSzPct val="80000"/>
              <a:buFont typeface="Wingdings 2" pitchFamily="18" charset="2"/>
              <a:buChar char=""/>
            </a:pPr>
            <a:r>
              <a:rPr lang="en-US" altLang="en-US" dirty="0" smtClean="0"/>
              <a:t>Additional revenue is necessary to maintain police, fire, parks and other services</a:t>
            </a:r>
          </a:p>
          <a:p>
            <a:pPr marL="365125" lvl="1" indent="-282575">
              <a:spcBef>
                <a:spcPts val="1800"/>
              </a:spcBef>
              <a:buSzPct val="80000"/>
              <a:buFont typeface="Wingdings 2" pitchFamily="18" charset="2"/>
              <a:buChar char=""/>
            </a:pPr>
            <a:r>
              <a:rPr lang="en-US" altLang="en-US" dirty="0" smtClean="0"/>
              <a:t>Other jurisdictions in County</a:t>
            </a:r>
          </a:p>
          <a:p>
            <a:pPr>
              <a:spcBef>
                <a:spcPts val="1800"/>
              </a:spcBef>
            </a:pPr>
            <a:endParaRPr lang="en-US" altLang="en-US" sz="2800" dirty="0" smtClean="0"/>
          </a:p>
        </p:txBody>
      </p:sp>
    </p:spTree>
    <p:extLst>
      <p:ext uri="{BB962C8B-B14F-4D97-AF65-F5344CB8AC3E}">
        <p14:creationId xmlns:p14="http://schemas.microsoft.com/office/powerpoint/2010/main" val="17712047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9350" cy="1143000"/>
          </a:xfrm>
        </p:spPr>
        <p:txBody>
          <a:bodyPr/>
          <a:lstStyle/>
          <a:p>
            <a:pPr eaLnBrk="1" hangingPunct="1">
              <a:defRPr/>
            </a:pPr>
            <a:r>
              <a:rPr lang="en-US" b="1" dirty="0" smtClean="0"/>
              <a:t>Arguments Against:</a:t>
            </a:r>
            <a:endParaRPr lang="en-US" b="1" dirty="0"/>
          </a:p>
        </p:txBody>
      </p:sp>
      <p:sp>
        <p:nvSpPr>
          <p:cNvPr id="10243" name="Content Placeholder 2"/>
          <p:cNvSpPr>
            <a:spLocks noGrp="1"/>
          </p:cNvSpPr>
          <p:nvPr>
            <p:ph idx="1"/>
          </p:nvPr>
        </p:nvSpPr>
        <p:spPr>
          <a:xfrm>
            <a:off x="1066800" y="1066800"/>
            <a:ext cx="8077200" cy="6019800"/>
          </a:xfrm>
        </p:spPr>
        <p:txBody>
          <a:bodyPr/>
          <a:lstStyle/>
          <a:p>
            <a:pPr>
              <a:spcBef>
                <a:spcPts val="1800"/>
              </a:spcBef>
            </a:pPr>
            <a:r>
              <a:rPr lang="en-US" altLang="en-US" sz="2800" dirty="0" smtClean="0"/>
              <a:t>Certain residents can’t afford any new taxes</a:t>
            </a:r>
          </a:p>
          <a:p>
            <a:pPr>
              <a:spcBef>
                <a:spcPts val="1800"/>
              </a:spcBef>
            </a:pPr>
            <a:r>
              <a:rPr lang="en-US" altLang="en-US" sz="2800" dirty="0" smtClean="0"/>
              <a:t>COVID-19 has had a financial impact on some in our community</a:t>
            </a:r>
          </a:p>
          <a:p>
            <a:pPr>
              <a:spcBef>
                <a:spcPts val="1800"/>
              </a:spcBef>
            </a:pPr>
            <a:r>
              <a:rPr lang="en-US" altLang="en-US" sz="2800" dirty="0" smtClean="0"/>
              <a:t>This is a general tax and there is no guarantee on how the additional revenue will be spent</a:t>
            </a:r>
            <a:endParaRPr lang="en-US" altLang="en-US" sz="2400" dirty="0" smtClean="0"/>
          </a:p>
          <a:p>
            <a:pPr>
              <a:spcBef>
                <a:spcPts val="1800"/>
              </a:spcBef>
            </a:pPr>
            <a:endParaRPr lang="en-US" altLang="en-US" sz="2800" dirty="0" smtClean="0"/>
          </a:p>
        </p:txBody>
      </p:sp>
    </p:spTree>
    <p:extLst>
      <p:ext uri="{BB962C8B-B14F-4D97-AF65-F5344CB8AC3E}">
        <p14:creationId xmlns:p14="http://schemas.microsoft.com/office/powerpoint/2010/main" val="41095952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9350" cy="1143000"/>
          </a:xfrm>
        </p:spPr>
        <p:txBody>
          <a:bodyPr/>
          <a:lstStyle/>
          <a:p>
            <a:pPr eaLnBrk="1" hangingPunct="1">
              <a:defRPr/>
            </a:pPr>
            <a:r>
              <a:rPr lang="en-US" b="1" dirty="0" smtClean="0"/>
              <a:t>Proposed Language</a:t>
            </a:r>
            <a:endParaRPr lang="en-US" b="1" dirty="0"/>
          </a:p>
        </p:txBody>
      </p:sp>
      <p:sp>
        <p:nvSpPr>
          <p:cNvPr id="10243" name="Content Placeholder 2"/>
          <p:cNvSpPr>
            <a:spLocks noGrp="1"/>
          </p:cNvSpPr>
          <p:nvPr>
            <p:ph idx="1"/>
          </p:nvPr>
        </p:nvSpPr>
        <p:spPr>
          <a:xfrm>
            <a:off x="1066800" y="1066800"/>
            <a:ext cx="8077200" cy="6019800"/>
          </a:xfrm>
        </p:spPr>
        <p:txBody>
          <a:bodyPr/>
          <a:lstStyle/>
          <a:p>
            <a:r>
              <a:rPr lang="en-US" sz="2800" i="1" dirty="0"/>
              <a:t>To provide funding for fire protection, paramedics, and 911 emergency response, police, crime prevention and investigations, maintenance of parks, public facilities and infrastructure, graffiti removal, and recreation, community services, and other general city services in the City of Atascadero, shall </a:t>
            </a:r>
            <a:r>
              <a:rPr lang="en-US" sz="2800" i="1" dirty="0" smtClean="0"/>
              <a:t>the measure establishing </a:t>
            </a:r>
            <a:r>
              <a:rPr lang="en-US" sz="2800" i="1" dirty="0"/>
              <a:t>a </a:t>
            </a:r>
            <a:r>
              <a:rPr lang="en-US" sz="2800" i="1" dirty="0" smtClean="0"/>
              <a:t>one-percent </a:t>
            </a:r>
            <a:r>
              <a:rPr lang="en-US" sz="2800" i="1" dirty="0"/>
              <a:t>sales tax be adopted, providing approximately </a:t>
            </a:r>
            <a:r>
              <a:rPr lang="en-US" sz="2800" i="1" dirty="0" smtClean="0"/>
              <a:t>$4.5 </a:t>
            </a:r>
            <a:r>
              <a:rPr lang="en-US" sz="2800" i="1" dirty="0"/>
              <a:t>million dollars annually for city services until ended by voters, with annual independent audits and all money locally controlled?</a:t>
            </a:r>
            <a:endParaRPr lang="en-US" sz="2800" dirty="0"/>
          </a:p>
          <a:p>
            <a:pPr marL="82550" indent="0">
              <a:spcBef>
                <a:spcPts val="1800"/>
              </a:spcBef>
              <a:buNone/>
            </a:pPr>
            <a:endParaRPr lang="en-US" altLang="en-US" sz="2800" dirty="0" smtClean="0"/>
          </a:p>
        </p:txBody>
      </p:sp>
    </p:spTree>
    <p:extLst>
      <p:ext uri="{BB962C8B-B14F-4D97-AF65-F5344CB8AC3E}">
        <p14:creationId xmlns:p14="http://schemas.microsoft.com/office/powerpoint/2010/main" val="6419550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9350" cy="1143000"/>
          </a:xfrm>
        </p:spPr>
        <p:txBody>
          <a:bodyPr>
            <a:normAutofit fontScale="90000"/>
          </a:bodyPr>
          <a:lstStyle/>
          <a:p>
            <a:pPr eaLnBrk="1" hangingPunct="1">
              <a:defRPr/>
            </a:pPr>
            <a:r>
              <a:rPr lang="en-US" b="1" dirty="0" smtClean="0"/>
              <a:t>Sales Tax Options to be considered</a:t>
            </a:r>
            <a:endParaRPr lang="en-US" b="1" dirty="0"/>
          </a:p>
        </p:txBody>
      </p:sp>
      <p:sp>
        <p:nvSpPr>
          <p:cNvPr id="10243" name="Content Placeholder 2"/>
          <p:cNvSpPr>
            <a:spLocks noGrp="1"/>
          </p:cNvSpPr>
          <p:nvPr>
            <p:ph idx="1"/>
          </p:nvPr>
        </p:nvSpPr>
        <p:spPr>
          <a:xfrm>
            <a:off x="990600" y="1447800"/>
            <a:ext cx="8077200" cy="6019800"/>
          </a:xfrm>
        </p:spPr>
        <p:txBody>
          <a:bodyPr/>
          <a:lstStyle/>
          <a:p>
            <a:pPr>
              <a:spcBef>
                <a:spcPts val="1800"/>
              </a:spcBef>
            </a:pPr>
            <a:r>
              <a:rPr lang="en-US" altLang="en-US" sz="2800" dirty="0" smtClean="0"/>
              <a:t>Amount of Increase</a:t>
            </a:r>
          </a:p>
          <a:p>
            <a:pPr>
              <a:spcBef>
                <a:spcPts val="1800"/>
              </a:spcBef>
            </a:pPr>
            <a:r>
              <a:rPr lang="en-US" altLang="en-US" sz="2800" dirty="0" smtClean="0"/>
              <a:t>Sunset Clause</a:t>
            </a:r>
          </a:p>
          <a:p>
            <a:pPr>
              <a:spcBef>
                <a:spcPts val="1800"/>
              </a:spcBef>
            </a:pPr>
            <a:r>
              <a:rPr lang="en-US" altLang="en-US" sz="2800" dirty="0" smtClean="0"/>
              <a:t>Citizen Advisory Committee</a:t>
            </a:r>
          </a:p>
          <a:p>
            <a:pPr>
              <a:spcBef>
                <a:spcPts val="1800"/>
              </a:spcBef>
            </a:pPr>
            <a:r>
              <a:rPr lang="en-US" altLang="en-US" sz="2800" dirty="0" smtClean="0"/>
              <a:t>Citizen Oversight Committee</a:t>
            </a:r>
          </a:p>
          <a:p>
            <a:pPr>
              <a:spcBef>
                <a:spcPts val="1800"/>
              </a:spcBef>
            </a:pPr>
            <a:r>
              <a:rPr lang="en-US" altLang="en-US" sz="2800" dirty="0" smtClean="0"/>
              <a:t>Other Transparency or Accountability Measures</a:t>
            </a:r>
          </a:p>
          <a:p>
            <a:pPr>
              <a:spcBef>
                <a:spcPts val="1800"/>
              </a:spcBef>
            </a:pPr>
            <a:endParaRPr lang="en-US" altLang="en-US" sz="2800" dirty="0" smtClean="0"/>
          </a:p>
        </p:txBody>
      </p:sp>
    </p:spTree>
    <p:extLst>
      <p:ext uri="{BB962C8B-B14F-4D97-AF65-F5344CB8AC3E}">
        <p14:creationId xmlns:p14="http://schemas.microsoft.com/office/powerpoint/2010/main" val="39901217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9350" cy="1143000"/>
          </a:xfrm>
        </p:spPr>
        <p:txBody>
          <a:bodyPr/>
          <a:lstStyle/>
          <a:p>
            <a:pPr eaLnBrk="1" hangingPunct="1">
              <a:defRPr/>
            </a:pPr>
            <a:r>
              <a:rPr lang="en-US" dirty="0" smtClean="0"/>
              <a:t>Recommendation</a:t>
            </a:r>
            <a:endParaRPr lang="en-US" dirty="0"/>
          </a:p>
        </p:txBody>
      </p:sp>
      <p:sp>
        <p:nvSpPr>
          <p:cNvPr id="10243" name="Content Placeholder 2"/>
          <p:cNvSpPr>
            <a:spLocks noGrp="1"/>
          </p:cNvSpPr>
          <p:nvPr>
            <p:ph idx="1"/>
          </p:nvPr>
        </p:nvSpPr>
        <p:spPr>
          <a:xfrm>
            <a:off x="1143000" y="990600"/>
            <a:ext cx="7543800" cy="5410200"/>
          </a:xfrm>
        </p:spPr>
        <p:txBody>
          <a:bodyPr/>
          <a:lstStyle/>
          <a:p>
            <a:pPr lvl="0"/>
            <a:r>
              <a:rPr lang="en-US" dirty="0"/>
              <a:t>Direct staff to prepare a resolution and ordinance for City Council consideration at the July 14, 2020 meeting to place a one cent local sales tax override measure on the November 2018 ballot; and,  </a:t>
            </a:r>
          </a:p>
          <a:p>
            <a:endParaRPr lang="en-US" dirty="0"/>
          </a:p>
          <a:p>
            <a:pPr lvl="0"/>
            <a:r>
              <a:rPr lang="en-US" dirty="0"/>
              <a:t>Provide staff direction on what should be included in the draft ordinance.</a:t>
            </a:r>
          </a:p>
          <a:p>
            <a:pPr marL="82550" indent="0">
              <a:spcBef>
                <a:spcPts val="1800"/>
              </a:spcBef>
              <a:buNone/>
            </a:pPr>
            <a:endParaRPr lang="en-US" altLang="en-US" sz="2800" dirty="0" smtClean="0"/>
          </a:p>
        </p:txBody>
      </p:sp>
    </p:spTree>
    <p:extLst>
      <p:ext uri="{BB962C8B-B14F-4D97-AF65-F5344CB8AC3E}">
        <p14:creationId xmlns:p14="http://schemas.microsoft.com/office/powerpoint/2010/main" val="41547707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514600"/>
            <a:ext cx="7499350" cy="1143000"/>
          </a:xfrm>
        </p:spPr>
        <p:txBody>
          <a:bodyPr/>
          <a:lstStyle/>
          <a:p>
            <a:pPr eaLnBrk="1" hangingPunct="1">
              <a:defRPr/>
            </a:pPr>
            <a:r>
              <a:rPr lang="en-US" dirty="0" smtClean="0"/>
              <a:t>Questions</a:t>
            </a:r>
            <a:endParaRPr lang="en-US" dirty="0"/>
          </a:p>
        </p:txBody>
      </p:sp>
    </p:spTree>
    <p:extLst>
      <p:ext uri="{BB962C8B-B14F-4D97-AF65-F5344CB8AC3E}">
        <p14:creationId xmlns:p14="http://schemas.microsoft.com/office/powerpoint/2010/main" val="854033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9350" cy="1143000"/>
          </a:xfrm>
        </p:spPr>
        <p:txBody>
          <a:bodyPr/>
          <a:lstStyle/>
          <a:p>
            <a:pPr eaLnBrk="1" hangingPunct="1">
              <a:defRPr/>
            </a:pPr>
            <a:r>
              <a:rPr lang="en-US" b="1" dirty="0" smtClean="0"/>
              <a:t>Background</a:t>
            </a:r>
            <a:endParaRPr lang="en-US" b="1" dirty="0"/>
          </a:p>
        </p:txBody>
      </p:sp>
      <p:sp>
        <p:nvSpPr>
          <p:cNvPr id="10243" name="Content Placeholder 2"/>
          <p:cNvSpPr>
            <a:spLocks noGrp="1"/>
          </p:cNvSpPr>
          <p:nvPr>
            <p:ph idx="1"/>
          </p:nvPr>
        </p:nvSpPr>
        <p:spPr>
          <a:xfrm>
            <a:off x="914400" y="1143000"/>
            <a:ext cx="8077200" cy="3962400"/>
          </a:xfrm>
        </p:spPr>
        <p:txBody>
          <a:bodyPr/>
          <a:lstStyle/>
          <a:p>
            <a:pPr>
              <a:spcBef>
                <a:spcPts val="1800"/>
              </a:spcBef>
            </a:pPr>
            <a:r>
              <a:rPr lang="en-US" altLang="en-US" sz="2800" dirty="0" smtClean="0"/>
              <a:t>November 2019- Hired True North Research to conduct a statistically valid poll of likely voters</a:t>
            </a:r>
          </a:p>
          <a:p>
            <a:pPr>
              <a:spcBef>
                <a:spcPts val="1800"/>
              </a:spcBef>
            </a:pPr>
            <a:r>
              <a:rPr lang="en-US" altLang="en-US" sz="2800" dirty="0" smtClean="0"/>
              <a:t>January 2020- Poll was conducted</a:t>
            </a:r>
          </a:p>
          <a:p>
            <a:pPr>
              <a:spcBef>
                <a:spcPts val="1800"/>
              </a:spcBef>
            </a:pPr>
            <a:r>
              <a:rPr lang="en-US" altLang="en-US" sz="2800" dirty="0" smtClean="0"/>
              <a:t>February 2020- “Top Line” results were reviewed at Mid-Cycle Update Council meeting</a:t>
            </a:r>
          </a:p>
          <a:p>
            <a:pPr>
              <a:spcBef>
                <a:spcPts val="1800"/>
              </a:spcBef>
            </a:pPr>
            <a:r>
              <a:rPr lang="en-US" altLang="en-US" sz="2800" dirty="0" smtClean="0"/>
              <a:t>March 2020- True North Research presented polling results to Council.  65% of selected persons polled stated they would vote yes on a one cent sales tax measure</a:t>
            </a:r>
          </a:p>
        </p:txBody>
      </p:sp>
    </p:spTree>
    <p:extLst>
      <p:ext uri="{BB962C8B-B14F-4D97-AF65-F5344CB8AC3E}">
        <p14:creationId xmlns:p14="http://schemas.microsoft.com/office/powerpoint/2010/main" val="949302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9350" cy="1143000"/>
          </a:xfrm>
        </p:spPr>
        <p:txBody>
          <a:bodyPr/>
          <a:lstStyle/>
          <a:p>
            <a:pPr eaLnBrk="1" hangingPunct="1">
              <a:defRPr/>
            </a:pPr>
            <a:r>
              <a:rPr lang="en-US" b="1" dirty="0" smtClean="0"/>
              <a:t>Sales </a:t>
            </a:r>
            <a:r>
              <a:rPr lang="en-US" b="1" dirty="0" smtClean="0"/>
              <a:t>Tax</a:t>
            </a:r>
            <a:endParaRPr lang="en-US" b="1" dirty="0"/>
          </a:p>
        </p:txBody>
      </p:sp>
      <p:sp>
        <p:nvSpPr>
          <p:cNvPr id="10243" name="Content Placeholder 2"/>
          <p:cNvSpPr>
            <a:spLocks noGrp="1"/>
          </p:cNvSpPr>
          <p:nvPr>
            <p:ph idx="1"/>
          </p:nvPr>
        </p:nvSpPr>
        <p:spPr>
          <a:xfrm>
            <a:off x="914400" y="1143000"/>
            <a:ext cx="8077200" cy="5410200"/>
          </a:xfrm>
        </p:spPr>
        <p:txBody>
          <a:bodyPr/>
          <a:lstStyle/>
          <a:p>
            <a:pPr>
              <a:spcBef>
                <a:spcPts val="1800"/>
              </a:spcBef>
            </a:pPr>
            <a:r>
              <a:rPr lang="en-US" altLang="en-US" sz="2800" dirty="0" smtClean="0"/>
              <a:t>State rate is 7.25% of gross taxable sales.  </a:t>
            </a:r>
          </a:p>
          <a:p>
            <a:pPr lvl="1">
              <a:spcBef>
                <a:spcPts val="1800"/>
              </a:spcBef>
            </a:pPr>
            <a:r>
              <a:rPr lang="en-US" altLang="en-US" sz="2400" dirty="0"/>
              <a:t>State gets 6.25%</a:t>
            </a:r>
          </a:p>
          <a:p>
            <a:pPr lvl="1">
              <a:spcBef>
                <a:spcPts val="1800"/>
              </a:spcBef>
            </a:pPr>
            <a:r>
              <a:rPr lang="en-US" altLang="en-US" sz="2400" dirty="0" smtClean="0"/>
              <a:t>City where sales tax place gets 1%</a:t>
            </a:r>
          </a:p>
          <a:p>
            <a:pPr marL="365125" lvl="1" indent="-282575">
              <a:spcBef>
                <a:spcPts val="1800"/>
              </a:spcBef>
              <a:buSzPct val="80000"/>
              <a:buFont typeface="Wingdings 2" pitchFamily="18" charset="2"/>
              <a:buChar char=""/>
            </a:pPr>
            <a:r>
              <a:rPr lang="en-US" altLang="en-US" dirty="0" smtClean="0"/>
              <a:t>Complex formulas to determine where sale takes place on internet, deliveries and installations</a:t>
            </a:r>
          </a:p>
          <a:p>
            <a:pPr marL="365125" lvl="1" indent="-282575">
              <a:spcBef>
                <a:spcPts val="1800"/>
              </a:spcBef>
              <a:buSzPct val="80000"/>
              <a:buFont typeface="Wingdings 2" pitchFamily="18" charset="2"/>
              <a:buChar char=""/>
            </a:pPr>
            <a:r>
              <a:rPr lang="en-US" altLang="en-US" dirty="0" smtClean="0"/>
              <a:t>Voters may approve additional sales tax</a:t>
            </a:r>
          </a:p>
          <a:p>
            <a:pPr marL="365125" lvl="1" indent="-282575">
              <a:spcBef>
                <a:spcPts val="1800"/>
              </a:spcBef>
              <a:buSzPct val="80000"/>
              <a:buFont typeface="Wingdings 2" pitchFamily="18" charset="2"/>
              <a:buChar char=""/>
            </a:pPr>
            <a:r>
              <a:rPr lang="en-US" altLang="en-US" dirty="0" smtClean="0"/>
              <a:t>California rates between 7.25% to 10.5%</a:t>
            </a:r>
            <a:endParaRPr lang="en-US" altLang="en-US" dirty="0"/>
          </a:p>
          <a:p>
            <a:pPr marL="403225" lvl="1" indent="0">
              <a:spcBef>
                <a:spcPts val="1800"/>
              </a:spcBef>
              <a:buNone/>
            </a:pPr>
            <a:endParaRPr lang="en-US" altLang="en-US" sz="2400" dirty="0" smtClean="0"/>
          </a:p>
          <a:p>
            <a:pPr>
              <a:spcBef>
                <a:spcPts val="1800"/>
              </a:spcBef>
            </a:pPr>
            <a:endParaRPr lang="en-US" altLang="en-US" sz="2800" dirty="0" smtClean="0"/>
          </a:p>
        </p:txBody>
      </p:sp>
    </p:spTree>
    <p:extLst>
      <p:ext uri="{BB962C8B-B14F-4D97-AF65-F5344CB8AC3E}">
        <p14:creationId xmlns:p14="http://schemas.microsoft.com/office/powerpoint/2010/main" val="3243711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9350" cy="1143000"/>
          </a:xfrm>
        </p:spPr>
        <p:txBody>
          <a:bodyPr/>
          <a:lstStyle/>
          <a:p>
            <a:pPr eaLnBrk="1" hangingPunct="1">
              <a:defRPr/>
            </a:pPr>
            <a:r>
              <a:rPr lang="en-US" b="1" dirty="0" smtClean="0"/>
              <a:t>Sales </a:t>
            </a:r>
            <a:r>
              <a:rPr lang="en-US" b="1" dirty="0" smtClean="0"/>
              <a:t>Tax</a:t>
            </a:r>
            <a:endParaRPr lang="en-US" b="1" dirty="0"/>
          </a:p>
        </p:txBody>
      </p:sp>
      <p:sp>
        <p:nvSpPr>
          <p:cNvPr id="10243" name="Content Placeholder 2"/>
          <p:cNvSpPr>
            <a:spLocks noGrp="1"/>
          </p:cNvSpPr>
          <p:nvPr>
            <p:ph idx="1"/>
          </p:nvPr>
        </p:nvSpPr>
        <p:spPr>
          <a:xfrm>
            <a:off x="914400" y="1143000"/>
            <a:ext cx="8077200" cy="5410200"/>
          </a:xfrm>
        </p:spPr>
        <p:txBody>
          <a:bodyPr/>
          <a:lstStyle/>
          <a:p>
            <a:pPr>
              <a:spcBef>
                <a:spcPts val="1800"/>
              </a:spcBef>
            </a:pPr>
            <a:r>
              <a:rPr lang="en-US" altLang="en-US" sz="2800" dirty="0" smtClean="0"/>
              <a:t>State tax is not imposed on:</a:t>
            </a:r>
          </a:p>
          <a:p>
            <a:pPr lvl="1">
              <a:spcBef>
                <a:spcPts val="1800"/>
              </a:spcBef>
            </a:pPr>
            <a:r>
              <a:rPr lang="en-US" altLang="en-US" sz="2400" dirty="0" smtClean="0"/>
              <a:t>Groceries</a:t>
            </a:r>
          </a:p>
          <a:p>
            <a:pPr lvl="1">
              <a:spcBef>
                <a:spcPts val="1800"/>
              </a:spcBef>
            </a:pPr>
            <a:r>
              <a:rPr lang="en-US" altLang="en-US" sz="2400" dirty="0" smtClean="0"/>
              <a:t>Medications</a:t>
            </a:r>
          </a:p>
          <a:p>
            <a:pPr lvl="1">
              <a:spcBef>
                <a:spcPts val="1800"/>
              </a:spcBef>
            </a:pPr>
            <a:r>
              <a:rPr lang="en-US" altLang="en-US" sz="2400" dirty="0" smtClean="0"/>
              <a:t>Utilities</a:t>
            </a:r>
          </a:p>
          <a:p>
            <a:pPr lvl="1">
              <a:spcBef>
                <a:spcPts val="1800"/>
              </a:spcBef>
            </a:pPr>
            <a:r>
              <a:rPr lang="en-US" altLang="en-US" sz="2400" dirty="0" smtClean="0"/>
              <a:t>Services</a:t>
            </a:r>
          </a:p>
          <a:p>
            <a:pPr lvl="1">
              <a:spcBef>
                <a:spcPts val="1800"/>
              </a:spcBef>
            </a:pPr>
            <a:r>
              <a:rPr lang="en-US" altLang="en-US" sz="2400" dirty="0" smtClean="0"/>
              <a:t>Real Estate / Rent / Mortgages</a:t>
            </a:r>
          </a:p>
          <a:p>
            <a:pPr marL="403225" lvl="1" indent="0">
              <a:spcBef>
                <a:spcPts val="1800"/>
              </a:spcBef>
              <a:buNone/>
            </a:pPr>
            <a:endParaRPr lang="en-US" altLang="en-US" sz="2400" dirty="0" smtClean="0"/>
          </a:p>
          <a:p>
            <a:pPr>
              <a:spcBef>
                <a:spcPts val="1800"/>
              </a:spcBef>
            </a:pPr>
            <a:endParaRPr lang="en-US" altLang="en-US" sz="2800" dirty="0" smtClean="0"/>
          </a:p>
        </p:txBody>
      </p:sp>
    </p:spTree>
    <p:extLst>
      <p:ext uri="{BB962C8B-B14F-4D97-AF65-F5344CB8AC3E}">
        <p14:creationId xmlns:p14="http://schemas.microsoft.com/office/powerpoint/2010/main" val="3022977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9350" cy="1143000"/>
          </a:xfrm>
        </p:spPr>
        <p:txBody>
          <a:bodyPr/>
          <a:lstStyle/>
          <a:p>
            <a:pPr eaLnBrk="1" hangingPunct="1">
              <a:defRPr/>
            </a:pPr>
            <a:r>
              <a:rPr lang="en-US" b="1" dirty="0" smtClean="0"/>
              <a:t>Sales </a:t>
            </a:r>
            <a:r>
              <a:rPr lang="en-US" b="1" dirty="0" smtClean="0"/>
              <a:t>Tax</a:t>
            </a:r>
            <a:endParaRPr lang="en-US" b="1" dirty="0"/>
          </a:p>
        </p:txBody>
      </p:sp>
      <p:sp>
        <p:nvSpPr>
          <p:cNvPr id="10243" name="Content Placeholder 2"/>
          <p:cNvSpPr>
            <a:spLocks noGrp="1"/>
          </p:cNvSpPr>
          <p:nvPr>
            <p:ph idx="1"/>
          </p:nvPr>
        </p:nvSpPr>
        <p:spPr>
          <a:xfrm>
            <a:off x="1066800" y="838200"/>
            <a:ext cx="8077200" cy="6019800"/>
          </a:xfrm>
        </p:spPr>
        <p:txBody>
          <a:bodyPr/>
          <a:lstStyle/>
          <a:p>
            <a:pPr>
              <a:spcBef>
                <a:spcPts val="1800"/>
              </a:spcBef>
            </a:pPr>
            <a:r>
              <a:rPr lang="en-US" altLang="en-US" sz="2800" dirty="0" smtClean="0"/>
              <a:t>Additional sales tax would be imposed on purchases made in the City of Atascadero</a:t>
            </a:r>
          </a:p>
          <a:p>
            <a:pPr lvl="1">
              <a:spcBef>
                <a:spcPts val="1800"/>
              </a:spcBef>
            </a:pPr>
            <a:r>
              <a:rPr lang="en-US" altLang="en-US" sz="2400" dirty="0" smtClean="0"/>
              <a:t>Gas</a:t>
            </a:r>
          </a:p>
          <a:p>
            <a:pPr lvl="1">
              <a:spcBef>
                <a:spcPts val="1800"/>
              </a:spcBef>
            </a:pPr>
            <a:r>
              <a:rPr lang="en-US" altLang="en-US" sz="2400" dirty="0" smtClean="0"/>
              <a:t>Cleaning Products / Paper Products etc…</a:t>
            </a:r>
          </a:p>
          <a:p>
            <a:pPr lvl="1">
              <a:spcBef>
                <a:spcPts val="1800"/>
              </a:spcBef>
            </a:pPr>
            <a:r>
              <a:rPr lang="en-US" altLang="en-US" sz="2400" dirty="0" smtClean="0"/>
              <a:t>Building Materials</a:t>
            </a:r>
          </a:p>
          <a:p>
            <a:pPr lvl="1">
              <a:spcBef>
                <a:spcPts val="1800"/>
              </a:spcBef>
            </a:pPr>
            <a:r>
              <a:rPr lang="en-US" altLang="en-US" sz="2400" dirty="0" smtClean="0"/>
              <a:t>Restaurants</a:t>
            </a:r>
          </a:p>
          <a:p>
            <a:pPr marL="365125" lvl="1" indent="-282575">
              <a:spcBef>
                <a:spcPts val="1800"/>
              </a:spcBef>
              <a:buSzPct val="80000"/>
              <a:buFont typeface="Wingdings 2" pitchFamily="18" charset="2"/>
              <a:buChar char=""/>
            </a:pPr>
            <a:r>
              <a:rPr lang="en-US" altLang="en-US" dirty="0"/>
              <a:t>Additional sales tax would be imposed </a:t>
            </a:r>
            <a:r>
              <a:rPr lang="en-US" altLang="en-US" dirty="0" smtClean="0"/>
              <a:t>on “outside” purchases of:</a:t>
            </a:r>
          </a:p>
          <a:p>
            <a:pPr lvl="1">
              <a:spcBef>
                <a:spcPts val="1800"/>
              </a:spcBef>
              <a:buSzPct val="80000"/>
            </a:pPr>
            <a:r>
              <a:rPr lang="en-US" altLang="en-US" sz="2400" dirty="0"/>
              <a:t>Cars registered in Atascadero</a:t>
            </a:r>
          </a:p>
          <a:p>
            <a:pPr lvl="1">
              <a:spcBef>
                <a:spcPts val="1800"/>
              </a:spcBef>
              <a:buSzPct val="80000"/>
            </a:pPr>
            <a:r>
              <a:rPr lang="en-US" altLang="en-US" sz="2400" dirty="0"/>
              <a:t>Amazon sales</a:t>
            </a:r>
            <a:endParaRPr lang="en-US" altLang="en-US" sz="2400" dirty="0"/>
          </a:p>
          <a:p>
            <a:pPr marL="403225" lvl="1" indent="0">
              <a:spcBef>
                <a:spcPts val="1800"/>
              </a:spcBef>
              <a:buNone/>
            </a:pPr>
            <a:endParaRPr lang="en-US" altLang="en-US" sz="2400" dirty="0" smtClean="0"/>
          </a:p>
          <a:p>
            <a:pPr>
              <a:spcBef>
                <a:spcPts val="1800"/>
              </a:spcBef>
            </a:pPr>
            <a:endParaRPr lang="en-US" altLang="en-US" sz="2800" dirty="0" smtClean="0"/>
          </a:p>
        </p:txBody>
      </p:sp>
    </p:spTree>
    <p:extLst>
      <p:ext uri="{BB962C8B-B14F-4D97-AF65-F5344CB8AC3E}">
        <p14:creationId xmlns:p14="http://schemas.microsoft.com/office/powerpoint/2010/main" val="549153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9350" cy="1143000"/>
          </a:xfrm>
        </p:spPr>
        <p:txBody>
          <a:bodyPr/>
          <a:lstStyle/>
          <a:p>
            <a:pPr eaLnBrk="1" hangingPunct="1">
              <a:defRPr/>
            </a:pPr>
            <a:r>
              <a:rPr lang="en-US" b="1" dirty="0" smtClean="0"/>
              <a:t>Sales Tax Measures</a:t>
            </a:r>
            <a:endParaRPr lang="en-US" b="1" dirty="0"/>
          </a:p>
        </p:txBody>
      </p:sp>
      <p:sp>
        <p:nvSpPr>
          <p:cNvPr id="10243" name="Content Placeholder 2"/>
          <p:cNvSpPr>
            <a:spLocks noGrp="1"/>
          </p:cNvSpPr>
          <p:nvPr>
            <p:ph idx="1"/>
          </p:nvPr>
        </p:nvSpPr>
        <p:spPr>
          <a:xfrm>
            <a:off x="914400" y="1143000"/>
            <a:ext cx="8077200" cy="5410200"/>
          </a:xfrm>
        </p:spPr>
        <p:txBody>
          <a:bodyPr/>
          <a:lstStyle/>
          <a:p>
            <a:pPr>
              <a:spcBef>
                <a:spcPts val="1800"/>
              </a:spcBef>
            </a:pPr>
            <a:r>
              <a:rPr lang="en-US" altLang="en-US" sz="2800" dirty="0" smtClean="0"/>
              <a:t>Council can decide to put a sales tax measure on the November ballot voters with a 4/5 vote</a:t>
            </a:r>
          </a:p>
          <a:p>
            <a:pPr>
              <a:spcBef>
                <a:spcPts val="1800"/>
              </a:spcBef>
            </a:pPr>
            <a:r>
              <a:rPr lang="en-US" altLang="en-US" sz="2800" dirty="0" smtClean="0"/>
              <a:t>Council can NOT impose a sales tax- only place it on the ballot</a:t>
            </a:r>
          </a:p>
          <a:p>
            <a:pPr>
              <a:spcBef>
                <a:spcPts val="1800"/>
              </a:spcBef>
            </a:pPr>
            <a:r>
              <a:rPr lang="en-US" altLang="en-US" sz="2800" dirty="0" smtClean="0"/>
              <a:t>Must be placed on a ballot where Councilmembers are selected (November of even years)</a:t>
            </a:r>
          </a:p>
          <a:p>
            <a:pPr>
              <a:spcBef>
                <a:spcPts val="1800"/>
              </a:spcBef>
            </a:pPr>
            <a:r>
              <a:rPr lang="en-US" altLang="en-US" sz="2800" dirty="0"/>
              <a:t>If passed in November- goes into </a:t>
            </a:r>
            <a:r>
              <a:rPr lang="en-US" altLang="en-US" sz="2800" dirty="0" smtClean="0"/>
              <a:t>effect </a:t>
            </a:r>
            <a:r>
              <a:rPr lang="en-US" altLang="en-US" sz="2800" dirty="0"/>
              <a:t>April 1, 2021</a:t>
            </a:r>
          </a:p>
          <a:p>
            <a:pPr>
              <a:spcBef>
                <a:spcPts val="1800"/>
              </a:spcBef>
            </a:pPr>
            <a:r>
              <a:rPr lang="en-US" altLang="en-US" sz="2800" dirty="0" smtClean="0"/>
              <a:t>General tax requires 50% +1 vote to pass</a:t>
            </a:r>
          </a:p>
          <a:p>
            <a:pPr>
              <a:spcBef>
                <a:spcPts val="1800"/>
              </a:spcBef>
            </a:pPr>
            <a:r>
              <a:rPr lang="en-US" altLang="en-US" sz="2800" dirty="0" smtClean="0"/>
              <a:t>Special tax requires 2/3rd + 1 vote to pass</a:t>
            </a:r>
          </a:p>
        </p:txBody>
      </p:sp>
    </p:spTree>
    <p:extLst>
      <p:ext uri="{BB962C8B-B14F-4D97-AF65-F5344CB8AC3E}">
        <p14:creationId xmlns:p14="http://schemas.microsoft.com/office/powerpoint/2010/main" val="2781192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9350" cy="1143000"/>
          </a:xfrm>
        </p:spPr>
        <p:txBody>
          <a:bodyPr/>
          <a:lstStyle/>
          <a:p>
            <a:pPr eaLnBrk="1" hangingPunct="1">
              <a:defRPr/>
            </a:pPr>
            <a:r>
              <a:rPr lang="en-US" b="1" dirty="0" smtClean="0"/>
              <a:t>Proposed Language</a:t>
            </a:r>
            <a:endParaRPr lang="en-US" b="1" dirty="0"/>
          </a:p>
        </p:txBody>
      </p:sp>
      <p:sp>
        <p:nvSpPr>
          <p:cNvPr id="10243" name="Content Placeholder 2"/>
          <p:cNvSpPr>
            <a:spLocks noGrp="1"/>
          </p:cNvSpPr>
          <p:nvPr>
            <p:ph idx="1"/>
          </p:nvPr>
        </p:nvSpPr>
        <p:spPr>
          <a:xfrm>
            <a:off x="1066800" y="1066800"/>
            <a:ext cx="8077200" cy="6019800"/>
          </a:xfrm>
        </p:spPr>
        <p:txBody>
          <a:bodyPr/>
          <a:lstStyle/>
          <a:p>
            <a:r>
              <a:rPr lang="en-US" sz="2800" i="1" dirty="0"/>
              <a:t>To provide funding for fire protection, paramedics, and 911 emergency response, police, crime prevention and investigations, maintenance of parks, public facilities and infrastructure, graffiti removal, and recreation, community services, and other general city services in the City of Atascadero, shall </a:t>
            </a:r>
            <a:r>
              <a:rPr lang="en-US" sz="2800" i="1" dirty="0" smtClean="0"/>
              <a:t>the measure establishing </a:t>
            </a:r>
            <a:r>
              <a:rPr lang="en-US" sz="2800" i="1" dirty="0"/>
              <a:t>a </a:t>
            </a:r>
            <a:r>
              <a:rPr lang="en-US" sz="2800" i="1" dirty="0" smtClean="0"/>
              <a:t>one-percent </a:t>
            </a:r>
            <a:r>
              <a:rPr lang="en-US" sz="2800" i="1" dirty="0"/>
              <a:t>sales tax be adopted, providing approximately </a:t>
            </a:r>
            <a:r>
              <a:rPr lang="en-US" sz="2800" i="1" dirty="0" smtClean="0"/>
              <a:t>$4.5 </a:t>
            </a:r>
            <a:r>
              <a:rPr lang="en-US" sz="2800" i="1" dirty="0"/>
              <a:t>million dollars annually for city services until ended by voters, with annual independent audits and all money locally controlled?</a:t>
            </a:r>
            <a:endParaRPr lang="en-US" sz="2800" dirty="0"/>
          </a:p>
          <a:p>
            <a:pPr marL="82550" indent="0">
              <a:spcBef>
                <a:spcPts val="1800"/>
              </a:spcBef>
              <a:buNone/>
            </a:pPr>
            <a:endParaRPr lang="en-US" altLang="en-US" sz="2800" dirty="0" smtClean="0"/>
          </a:p>
        </p:txBody>
      </p:sp>
    </p:spTree>
    <p:extLst>
      <p:ext uri="{BB962C8B-B14F-4D97-AF65-F5344CB8AC3E}">
        <p14:creationId xmlns:p14="http://schemas.microsoft.com/office/powerpoint/2010/main" val="3051963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9350" cy="1143000"/>
          </a:xfrm>
        </p:spPr>
        <p:txBody>
          <a:bodyPr>
            <a:normAutofit fontScale="90000"/>
          </a:bodyPr>
          <a:lstStyle/>
          <a:p>
            <a:pPr eaLnBrk="1" hangingPunct="1">
              <a:defRPr/>
            </a:pPr>
            <a:r>
              <a:rPr lang="en-US" b="1" dirty="0" smtClean="0"/>
              <a:t>Why Consider a Sales Tax Measure? - Low Revenue City</a:t>
            </a:r>
            <a:endParaRPr lang="en-US" b="1" dirty="0"/>
          </a:p>
        </p:txBody>
      </p:sp>
      <p:sp>
        <p:nvSpPr>
          <p:cNvPr id="6" name="Rectangle 4"/>
          <p:cNvSpPr>
            <a:spLocks noChangeArrowheads="1"/>
          </p:cNvSpPr>
          <p:nvPr/>
        </p:nvSpPr>
        <p:spPr bwMode="auto">
          <a:xfrm>
            <a:off x="990600" y="1295399"/>
            <a:ext cx="101746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graphicFrame>
        <p:nvGraphicFramePr>
          <p:cNvPr id="7" name="Object 6"/>
          <p:cNvGraphicFramePr>
            <a:graphicFrameLocks/>
          </p:cNvGraphicFramePr>
          <p:nvPr>
            <p:extLst>
              <p:ext uri="{D42A27DB-BD31-4B8C-83A1-F6EECF244321}">
                <p14:modId xmlns:p14="http://schemas.microsoft.com/office/powerpoint/2010/main" val="4280736303"/>
              </p:ext>
            </p:extLst>
          </p:nvPr>
        </p:nvGraphicFramePr>
        <p:xfrm>
          <a:off x="990600" y="1295400"/>
          <a:ext cx="6629400" cy="5257800"/>
        </p:xfrm>
        <a:graphic>
          <a:graphicData uri="http://schemas.openxmlformats.org/presentationml/2006/ole">
            <mc:AlternateContent xmlns:mc="http://schemas.openxmlformats.org/markup-compatibility/2006">
              <mc:Choice xmlns:v="urn:schemas-microsoft-com:vml" Requires="v">
                <p:oleObj spid="_x0000_s1044" name="Chart" r:id="rId4" imgW="5956308" imgH="4377307" progId="Excel.Chart.8">
                  <p:embed/>
                </p:oleObj>
              </mc:Choice>
              <mc:Fallback>
                <p:oleObj name="Chart" r:id="rId4" imgW="5956308" imgH="4377307" progId="Excel.Chart.8">
                  <p:embed/>
                  <p:pic>
                    <p:nvPicPr>
                      <p:cNvPr id="0" name="Char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295400"/>
                        <a:ext cx="6629400" cy="5257800"/>
                      </a:xfrm>
                      <a:prstGeom prst="rect">
                        <a:avLst/>
                      </a:prstGeom>
                      <a:noFill/>
                    </p:spPr>
                  </p:pic>
                </p:oleObj>
              </mc:Fallback>
            </mc:AlternateContent>
          </a:graphicData>
        </a:graphic>
      </p:graphicFrame>
    </p:spTree>
    <p:extLst>
      <p:ext uri="{BB962C8B-B14F-4D97-AF65-F5344CB8AC3E}">
        <p14:creationId xmlns:p14="http://schemas.microsoft.com/office/powerpoint/2010/main" val="26521481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82514</TotalTime>
  <Words>1281</Words>
  <Application>Microsoft Office PowerPoint</Application>
  <PresentationFormat>On-screen Show (4:3)</PresentationFormat>
  <Paragraphs>202</Paragraphs>
  <Slides>26</Slides>
  <Notes>26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35" baseType="lpstr">
      <vt:lpstr>Arial</vt:lpstr>
      <vt:lpstr>Calibri</vt:lpstr>
      <vt:lpstr>Comic Sans MS</vt:lpstr>
      <vt:lpstr>Gill Sans MT</vt:lpstr>
      <vt:lpstr>Verdana</vt:lpstr>
      <vt:lpstr>Wingdings 2</vt:lpstr>
      <vt:lpstr>Solstice</vt:lpstr>
      <vt:lpstr>Chart</vt:lpstr>
      <vt:lpstr>Worksheet</vt:lpstr>
      <vt:lpstr>City of Atascadero Consideration of Sales Tax  Measure</vt:lpstr>
      <vt:lpstr>Background</vt:lpstr>
      <vt:lpstr>Background</vt:lpstr>
      <vt:lpstr>Sales Tax</vt:lpstr>
      <vt:lpstr>Sales Tax</vt:lpstr>
      <vt:lpstr>Sales Tax</vt:lpstr>
      <vt:lpstr>Sales Tax Measures</vt:lpstr>
      <vt:lpstr>Proposed Language</vt:lpstr>
      <vt:lpstr>Why Consider a Sales Tax Measure? - Low Revenue City</vt:lpstr>
      <vt:lpstr>Why Consider a Sales Tax Measure? - Low Revenue City</vt:lpstr>
      <vt:lpstr>Why Consider a Sales Tax Measure? - Low Revenue City</vt:lpstr>
      <vt:lpstr>Why Consider a Sales Tax Measure? – Cost Cutting</vt:lpstr>
      <vt:lpstr>Artificially Low Costs</vt:lpstr>
      <vt:lpstr>Fewer Employees</vt:lpstr>
      <vt:lpstr>Fewer Employees</vt:lpstr>
      <vt:lpstr>Paying Employees Less</vt:lpstr>
      <vt:lpstr>Deterioration of Infrastructure</vt:lpstr>
      <vt:lpstr>Deterioration of Infrastructure</vt:lpstr>
      <vt:lpstr>Deterioration of Infrastructure</vt:lpstr>
      <vt:lpstr>Level of Service</vt:lpstr>
      <vt:lpstr>Arguments For:</vt:lpstr>
      <vt:lpstr>Arguments Against:</vt:lpstr>
      <vt:lpstr>Proposed Language</vt:lpstr>
      <vt:lpstr>Sales Tax Options to be considered</vt:lpstr>
      <vt:lpstr>Recommendation</vt:lpstr>
      <vt:lpstr>Questions</vt:lpstr>
    </vt:vector>
  </TitlesOfParts>
  <Company>City of Atascadero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Atascadero</dc:title>
  <dc:creator>Lisa Cava</dc:creator>
  <cp:lastModifiedBy>Rachelle Rickard</cp:lastModifiedBy>
  <cp:revision>1526</cp:revision>
  <cp:lastPrinted>2020-05-27T01:37:08Z</cp:lastPrinted>
  <dcterms:created xsi:type="dcterms:W3CDTF">2014-12-10T01:38:18Z</dcterms:created>
  <dcterms:modified xsi:type="dcterms:W3CDTF">2020-05-27T05:09:28Z</dcterms:modified>
</cp:coreProperties>
</file>