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80" r:id="rId2"/>
    <p:sldId id="274" r:id="rId3"/>
    <p:sldId id="308" r:id="rId4"/>
    <p:sldId id="301" r:id="rId5"/>
    <p:sldId id="309" r:id="rId6"/>
    <p:sldId id="292" r:id="rId7"/>
    <p:sldId id="299" r:id="rId8"/>
    <p:sldId id="302" r:id="rId9"/>
    <p:sldId id="310" r:id="rId10"/>
    <p:sldId id="311" r:id="rId11"/>
    <p:sldId id="312" r:id="rId12"/>
    <p:sldId id="279" r:id="rId13"/>
    <p:sldId id="278" r:id="rId14"/>
    <p:sldId id="314" r:id="rId15"/>
    <p:sldId id="313" r:id="rId1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7" userDrawn="1">
          <p15:clr>
            <a:srgbClr val="A4A3A4"/>
          </p15:clr>
        </p15:guide>
        <p15:guide id="2" pos="2160" userDrawn="1">
          <p15:clr>
            <a:srgbClr val="A4A3A4"/>
          </p15:clr>
        </p15:guide>
        <p15:guide id="3" orient="horz" pos="29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75233" autoAdjust="0"/>
  </p:normalViewPr>
  <p:slideViewPr>
    <p:cSldViewPr>
      <p:cViewPr varScale="1">
        <p:scale>
          <a:sx n="86" d="100"/>
          <a:sy n="86" d="100"/>
        </p:scale>
        <p:origin x="2364" y="9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89" d="100"/>
          <a:sy n="89" d="100"/>
        </p:scale>
        <p:origin x="3756" y="42"/>
      </p:cViewPr>
      <p:guideLst>
        <p:guide orient="horz" pos="2947"/>
        <p:guide pos="2160"/>
        <p:guide orient="horz"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2830" tIns="46415" rIns="92830" bIns="46415" rtlCol="0"/>
          <a:lstStyle>
            <a:lvl1pPr algn="r">
              <a:defRPr sz="1200"/>
            </a:lvl1pPr>
          </a:lstStyle>
          <a:p>
            <a:fld id="{6F29F8E5-8E3B-474B-8A01-B3EF542D5500}" type="datetimeFigureOut">
              <a:rPr lang="en-US" smtClean="0"/>
              <a:t>7/14/2020</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2971800" cy="464820"/>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6"/>
            <a:ext cx="2971800" cy="464820"/>
          </a:xfrm>
          <a:prstGeom prst="rect">
            <a:avLst/>
          </a:prstGeom>
        </p:spPr>
        <p:txBody>
          <a:bodyPr vert="horz" lIns="92830" tIns="46415" rIns="92830" bIns="46415" rtlCol="0" anchor="b"/>
          <a:lstStyle>
            <a:lvl1pPr algn="r">
              <a:defRPr sz="1200"/>
            </a:lvl1pPr>
          </a:lstStyle>
          <a:p>
            <a:fld id="{74CA1356-E7E7-426E-883E-F992839227EA}" type="slidenum">
              <a:rPr lang="en-US" smtClean="0"/>
              <a:t>‹#›</a:t>
            </a:fld>
            <a:endParaRPr lang="en-US" dirty="0"/>
          </a:p>
        </p:txBody>
      </p:sp>
    </p:spTree>
    <p:extLst>
      <p:ext uri="{BB962C8B-B14F-4D97-AF65-F5344CB8AC3E}">
        <p14:creationId xmlns:p14="http://schemas.microsoft.com/office/powerpoint/2010/main" val="3480480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z="1600" dirty="0" smtClean="0"/>
              <a:t>Ms. Mayor and Council members, the item you have before you is </a:t>
            </a:r>
            <a:r>
              <a:rPr lang="en-US" altLang="en-US" sz="1600" dirty="0" smtClean="0"/>
              <a:t>for</a:t>
            </a:r>
            <a:r>
              <a:rPr lang="en-US" altLang="en-US" sz="1600" baseline="0" dirty="0" smtClean="0"/>
              <a:t> placement of a sales tax measure on the ballot for the November 3, 2020 Election.</a:t>
            </a:r>
            <a:endParaRPr lang="en-US" altLang="en-US" sz="1600" dirty="0"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b="1">
                <a:solidFill>
                  <a:schemeClr val="tx1"/>
                </a:solidFill>
                <a:latin typeface="Comic Sans MS" pitchFamily="66" charset="0"/>
              </a:defRPr>
            </a:lvl1pPr>
            <a:lvl2pPr marL="742950" indent="-285750" eaLnBrk="0" hangingPunct="0">
              <a:defRPr sz="2800" b="1">
                <a:solidFill>
                  <a:schemeClr val="tx1"/>
                </a:solidFill>
                <a:latin typeface="Comic Sans MS" pitchFamily="66" charset="0"/>
              </a:defRPr>
            </a:lvl2pPr>
            <a:lvl3pPr marL="1143000" indent="-228600" eaLnBrk="0" hangingPunct="0">
              <a:defRPr sz="2800" b="1">
                <a:solidFill>
                  <a:schemeClr val="tx1"/>
                </a:solidFill>
                <a:latin typeface="Comic Sans MS" pitchFamily="66" charset="0"/>
              </a:defRPr>
            </a:lvl3pPr>
            <a:lvl4pPr marL="1600200" indent="-228600" eaLnBrk="0" hangingPunct="0">
              <a:defRPr sz="2800" b="1">
                <a:solidFill>
                  <a:schemeClr val="tx1"/>
                </a:solidFill>
                <a:latin typeface="Comic Sans MS" pitchFamily="66" charset="0"/>
              </a:defRPr>
            </a:lvl4pPr>
            <a:lvl5pPr marL="2057400" indent="-228600" eaLnBrk="0" hangingPunct="0">
              <a:defRPr sz="2800" b="1">
                <a:solidFill>
                  <a:schemeClr val="tx1"/>
                </a:solidFill>
                <a:latin typeface="Comic Sans MS" pitchFamily="66" charset="0"/>
              </a:defRPr>
            </a:lvl5pPr>
            <a:lvl6pPr marL="2514600" indent="-228600" eaLnBrk="0" fontAlgn="base" hangingPunct="0">
              <a:spcBef>
                <a:spcPct val="0"/>
              </a:spcBef>
              <a:spcAft>
                <a:spcPct val="0"/>
              </a:spcAft>
              <a:defRPr sz="2800" b="1">
                <a:solidFill>
                  <a:schemeClr val="tx1"/>
                </a:solidFill>
                <a:latin typeface="Comic Sans MS" pitchFamily="66" charset="0"/>
              </a:defRPr>
            </a:lvl6pPr>
            <a:lvl7pPr marL="2971800" indent="-228600" eaLnBrk="0" fontAlgn="base" hangingPunct="0">
              <a:spcBef>
                <a:spcPct val="0"/>
              </a:spcBef>
              <a:spcAft>
                <a:spcPct val="0"/>
              </a:spcAft>
              <a:defRPr sz="2800" b="1">
                <a:solidFill>
                  <a:schemeClr val="tx1"/>
                </a:solidFill>
                <a:latin typeface="Comic Sans MS" pitchFamily="66" charset="0"/>
              </a:defRPr>
            </a:lvl7pPr>
            <a:lvl8pPr marL="3429000" indent="-228600" eaLnBrk="0" fontAlgn="base" hangingPunct="0">
              <a:spcBef>
                <a:spcPct val="0"/>
              </a:spcBef>
              <a:spcAft>
                <a:spcPct val="0"/>
              </a:spcAft>
              <a:defRPr sz="2800" b="1">
                <a:solidFill>
                  <a:schemeClr val="tx1"/>
                </a:solidFill>
                <a:latin typeface="Comic Sans MS" pitchFamily="66" charset="0"/>
              </a:defRPr>
            </a:lvl8pPr>
            <a:lvl9pPr marL="3886200" indent="-228600" eaLnBrk="0" fontAlgn="base" hangingPunct="0">
              <a:spcBef>
                <a:spcPct val="0"/>
              </a:spcBef>
              <a:spcAft>
                <a:spcPct val="0"/>
              </a:spcAft>
              <a:defRPr sz="2800" b="1">
                <a:solidFill>
                  <a:schemeClr val="tx1"/>
                </a:solidFill>
                <a:latin typeface="Comic Sans MS" pitchFamily="66" charset="0"/>
              </a:defRPr>
            </a:lvl9pPr>
          </a:lstStyle>
          <a:p>
            <a:fld id="{435546F1-02CD-4EC8-A92C-2A254F84D1A1}" type="slidenum">
              <a:rPr lang="en-US" altLang="en-US" sz="1200"/>
              <a:pPr/>
              <a:t>1</a:t>
            </a:fld>
            <a:endParaRPr lang="en-US" altLang="en-US" sz="1200" dirty="0"/>
          </a:p>
        </p:txBody>
      </p:sp>
    </p:spTree>
    <p:extLst>
      <p:ext uri="{BB962C8B-B14F-4D97-AF65-F5344CB8AC3E}">
        <p14:creationId xmlns:p14="http://schemas.microsoft.com/office/powerpoint/2010/main" val="33991309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a:spcBef>
                <a:spcPct val="0"/>
              </a:spcBef>
            </a:pPr>
            <a:endParaRPr lang="en-US" altLang="en-US" sz="1600" dirty="0"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b="1">
                <a:solidFill>
                  <a:schemeClr val="tx1"/>
                </a:solidFill>
                <a:latin typeface="Comic Sans MS" pitchFamily="66" charset="0"/>
              </a:defRPr>
            </a:lvl1pPr>
            <a:lvl2pPr marL="742950" indent="-285750" eaLnBrk="0" hangingPunct="0">
              <a:defRPr sz="2800" b="1">
                <a:solidFill>
                  <a:schemeClr val="tx1"/>
                </a:solidFill>
                <a:latin typeface="Comic Sans MS" pitchFamily="66" charset="0"/>
              </a:defRPr>
            </a:lvl2pPr>
            <a:lvl3pPr marL="1143000" indent="-228600" eaLnBrk="0" hangingPunct="0">
              <a:defRPr sz="2800" b="1">
                <a:solidFill>
                  <a:schemeClr val="tx1"/>
                </a:solidFill>
                <a:latin typeface="Comic Sans MS" pitchFamily="66" charset="0"/>
              </a:defRPr>
            </a:lvl3pPr>
            <a:lvl4pPr marL="1600200" indent="-228600" eaLnBrk="0" hangingPunct="0">
              <a:defRPr sz="2800" b="1">
                <a:solidFill>
                  <a:schemeClr val="tx1"/>
                </a:solidFill>
                <a:latin typeface="Comic Sans MS" pitchFamily="66" charset="0"/>
              </a:defRPr>
            </a:lvl4pPr>
            <a:lvl5pPr marL="2057400" indent="-228600" eaLnBrk="0" hangingPunct="0">
              <a:defRPr sz="2800" b="1">
                <a:solidFill>
                  <a:schemeClr val="tx1"/>
                </a:solidFill>
                <a:latin typeface="Comic Sans MS" pitchFamily="66" charset="0"/>
              </a:defRPr>
            </a:lvl5pPr>
            <a:lvl6pPr marL="2514600" indent="-228600" eaLnBrk="0" fontAlgn="base" hangingPunct="0">
              <a:spcBef>
                <a:spcPct val="0"/>
              </a:spcBef>
              <a:spcAft>
                <a:spcPct val="0"/>
              </a:spcAft>
              <a:defRPr sz="2800" b="1">
                <a:solidFill>
                  <a:schemeClr val="tx1"/>
                </a:solidFill>
                <a:latin typeface="Comic Sans MS" pitchFamily="66" charset="0"/>
              </a:defRPr>
            </a:lvl6pPr>
            <a:lvl7pPr marL="2971800" indent="-228600" eaLnBrk="0" fontAlgn="base" hangingPunct="0">
              <a:spcBef>
                <a:spcPct val="0"/>
              </a:spcBef>
              <a:spcAft>
                <a:spcPct val="0"/>
              </a:spcAft>
              <a:defRPr sz="2800" b="1">
                <a:solidFill>
                  <a:schemeClr val="tx1"/>
                </a:solidFill>
                <a:latin typeface="Comic Sans MS" pitchFamily="66" charset="0"/>
              </a:defRPr>
            </a:lvl7pPr>
            <a:lvl8pPr marL="3429000" indent="-228600" eaLnBrk="0" fontAlgn="base" hangingPunct="0">
              <a:spcBef>
                <a:spcPct val="0"/>
              </a:spcBef>
              <a:spcAft>
                <a:spcPct val="0"/>
              </a:spcAft>
              <a:defRPr sz="2800" b="1">
                <a:solidFill>
                  <a:schemeClr val="tx1"/>
                </a:solidFill>
                <a:latin typeface="Comic Sans MS" pitchFamily="66" charset="0"/>
              </a:defRPr>
            </a:lvl8pPr>
            <a:lvl9pPr marL="3886200" indent="-228600" eaLnBrk="0" fontAlgn="base" hangingPunct="0">
              <a:spcBef>
                <a:spcPct val="0"/>
              </a:spcBef>
              <a:spcAft>
                <a:spcPct val="0"/>
              </a:spcAft>
              <a:defRPr sz="2800" b="1">
                <a:solidFill>
                  <a:schemeClr val="tx1"/>
                </a:solidFill>
                <a:latin typeface="Comic Sans MS" pitchFamily="66" charset="0"/>
              </a:defRPr>
            </a:lvl9pPr>
          </a:lstStyle>
          <a:p>
            <a:fld id="{3CE69DA8-D95C-4708-A9A9-05EB6BC80EE3}" type="slidenum">
              <a:rPr lang="en-US" altLang="en-US" sz="1200"/>
              <a:pPr/>
              <a:t>10</a:t>
            </a:fld>
            <a:endParaRPr lang="en-US" altLang="en-US" sz="1200" dirty="0"/>
          </a:p>
        </p:txBody>
      </p:sp>
    </p:spTree>
    <p:extLst>
      <p:ext uri="{BB962C8B-B14F-4D97-AF65-F5344CB8AC3E}">
        <p14:creationId xmlns:p14="http://schemas.microsoft.com/office/powerpoint/2010/main" val="171983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a:spcBef>
                <a:spcPct val="0"/>
              </a:spcBef>
            </a:pPr>
            <a:endParaRPr lang="en-US" altLang="en-US" sz="1600" dirty="0"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b="1">
                <a:solidFill>
                  <a:schemeClr val="tx1"/>
                </a:solidFill>
                <a:latin typeface="Comic Sans MS" pitchFamily="66" charset="0"/>
              </a:defRPr>
            </a:lvl1pPr>
            <a:lvl2pPr marL="742950" indent="-285750" eaLnBrk="0" hangingPunct="0">
              <a:defRPr sz="2800" b="1">
                <a:solidFill>
                  <a:schemeClr val="tx1"/>
                </a:solidFill>
                <a:latin typeface="Comic Sans MS" pitchFamily="66" charset="0"/>
              </a:defRPr>
            </a:lvl2pPr>
            <a:lvl3pPr marL="1143000" indent="-228600" eaLnBrk="0" hangingPunct="0">
              <a:defRPr sz="2800" b="1">
                <a:solidFill>
                  <a:schemeClr val="tx1"/>
                </a:solidFill>
                <a:latin typeface="Comic Sans MS" pitchFamily="66" charset="0"/>
              </a:defRPr>
            </a:lvl3pPr>
            <a:lvl4pPr marL="1600200" indent="-228600" eaLnBrk="0" hangingPunct="0">
              <a:defRPr sz="2800" b="1">
                <a:solidFill>
                  <a:schemeClr val="tx1"/>
                </a:solidFill>
                <a:latin typeface="Comic Sans MS" pitchFamily="66" charset="0"/>
              </a:defRPr>
            </a:lvl4pPr>
            <a:lvl5pPr marL="2057400" indent="-228600" eaLnBrk="0" hangingPunct="0">
              <a:defRPr sz="2800" b="1">
                <a:solidFill>
                  <a:schemeClr val="tx1"/>
                </a:solidFill>
                <a:latin typeface="Comic Sans MS" pitchFamily="66" charset="0"/>
              </a:defRPr>
            </a:lvl5pPr>
            <a:lvl6pPr marL="2514600" indent="-228600" eaLnBrk="0" fontAlgn="base" hangingPunct="0">
              <a:spcBef>
                <a:spcPct val="0"/>
              </a:spcBef>
              <a:spcAft>
                <a:spcPct val="0"/>
              </a:spcAft>
              <a:defRPr sz="2800" b="1">
                <a:solidFill>
                  <a:schemeClr val="tx1"/>
                </a:solidFill>
                <a:latin typeface="Comic Sans MS" pitchFamily="66" charset="0"/>
              </a:defRPr>
            </a:lvl6pPr>
            <a:lvl7pPr marL="2971800" indent="-228600" eaLnBrk="0" fontAlgn="base" hangingPunct="0">
              <a:spcBef>
                <a:spcPct val="0"/>
              </a:spcBef>
              <a:spcAft>
                <a:spcPct val="0"/>
              </a:spcAft>
              <a:defRPr sz="2800" b="1">
                <a:solidFill>
                  <a:schemeClr val="tx1"/>
                </a:solidFill>
                <a:latin typeface="Comic Sans MS" pitchFamily="66" charset="0"/>
              </a:defRPr>
            </a:lvl7pPr>
            <a:lvl8pPr marL="3429000" indent="-228600" eaLnBrk="0" fontAlgn="base" hangingPunct="0">
              <a:spcBef>
                <a:spcPct val="0"/>
              </a:spcBef>
              <a:spcAft>
                <a:spcPct val="0"/>
              </a:spcAft>
              <a:defRPr sz="2800" b="1">
                <a:solidFill>
                  <a:schemeClr val="tx1"/>
                </a:solidFill>
                <a:latin typeface="Comic Sans MS" pitchFamily="66" charset="0"/>
              </a:defRPr>
            </a:lvl8pPr>
            <a:lvl9pPr marL="3886200" indent="-228600" eaLnBrk="0" fontAlgn="base" hangingPunct="0">
              <a:spcBef>
                <a:spcPct val="0"/>
              </a:spcBef>
              <a:spcAft>
                <a:spcPct val="0"/>
              </a:spcAft>
              <a:defRPr sz="2800" b="1">
                <a:solidFill>
                  <a:schemeClr val="tx1"/>
                </a:solidFill>
                <a:latin typeface="Comic Sans MS" pitchFamily="66" charset="0"/>
              </a:defRPr>
            </a:lvl9pPr>
          </a:lstStyle>
          <a:p>
            <a:fld id="{3CE69DA8-D95C-4708-A9A9-05EB6BC80EE3}" type="slidenum">
              <a:rPr lang="en-US" altLang="en-US" sz="1200"/>
              <a:pPr/>
              <a:t>11</a:t>
            </a:fld>
            <a:endParaRPr lang="en-US" altLang="en-US" sz="1200" dirty="0"/>
          </a:p>
        </p:txBody>
      </p:sp>
    </p:spTree>
    <p:extLst>
      <p:ext uri="{BB962C8B-B14F-4D97-AF65-F5344CB8AC3E}">
        <p14:creationId xmlns:p14="http://schemas.microsoft.com/office/powerpoint/2010/main" val="1181553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a:spcBef>
                <a:spcPct val="0"/>
              </a:spcBef>
            </a:pPr>
            <a:endParaRPr lang="en-US" altLang="en-US" sz="1600" dirty="0"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b="1">
                <a:solidFill>
                  <a:schemeClr val="tx1"/>
                </a:solidFill>
                <a:latin typeface="Comic Sans MS" pitchFamily="66" charset="0"/>
              </a:defRPr>
            </a:lvl1pPr>
            <a:lvl2pPr marL="742950" indent="-285750" eaLnBrk="0" hangingPunct="0">
              <a:defRPr sz="2800" b="1">
                <a:solidFill>
                  <a:schemeClr val="tx1"/>
                </a:solidFill>
                <a:latin typeface="Comic Sans MS" pitchFamily="66" charset="0"/>
              </a:defRPr>
            </a:lvl2pPr>
            <a:lvl3pPr marL="1143000" indent="-228600" eaLnBrk="0" hangingPunct="0">
              <a:defRPr sz="2800" b="1">
                <a:solidFill>
                  <a:schemeClr val="tx1"/>
                </a:solidFill>
                <a:latin typeface="Comic Sans MS" pitchFamily="66" charset="0"/>
              </a:defRPr>
            </a:lvl3pPr>
            <a:lvl4pPr marL="1600200" indent="-228600" eaLnBrk="0" hangingPunct="0">
              <a:defRPr sz="2800" b="1">
                <a:solidFill>
                  <a:schemeClr val="tx1"/>
                </a:solidFill>
                <a:latin typeface="Comic Sans MS" pitchFamily="66" charset="0"/>
              </a:defRPr>
            </a:lvl4pPr>
            <a:lvl5pPr marL="2057400" indent="-228600" eaLnBrk="0" hangingPunct="0">
              <a:defRPr sz="2800" b="1">
                <a:solidFill>
                  <a:schemeClr val="tx1"/>
                </a:solidFill>
                <a:latin typeface="Comic Sans MS" pitchFamily="66" charset="0"/>
              </a:defRPr>
            </a:lvl5pPr>
            <a:lvl6pPr marL="2514600" indent="-228600" eaLnBrk="0" fontAlgn="base" hangingPunct="0">
              <a:spcBef>
                <a:spcPct val="0"/>
              </a:spcBef>
              <a:spcAft>
                <a:spcPct val="0"/>
              </a:spcAft>
              <a:defRPr sz="2800" b="1">
                <a:solidFill>
                  <a:schemeClr val="tx1"/>
                </a:solidFill>
                <a:latin typeface="Comic Sans MS" pitchFamily="66" charset="0"/>
              </a:defRPr>
            </a:lvl6pPr>
            <a:lvl7pPr marL="2971800" indent="-228600" eaLnBrk="0" fontAlgn="base" hangingPunct="0">
              <a:spcBef>
                <a:spcPct val="0"/>
              </a:spcBef>
              <a:spcAft>
                <a:spcPct val="0"/>
              </a:spcAft>
              <a:defRPr sz="2800" b="1">
                <a:solidFill>
                  <a:schemeClr val="tx1"/>
                </a:solidFill>
                <a:latin typeface="Comic Sans MS" pitchFamily="66" charset="0"/>
              </a:defRPr>
            </a:lvl7pPr>
            <a:lvl8pPr marL="3429000" indent="-228600" eaLnBrk="0" fontAlgn="base" hangingPunct="0">
              <a:spcBef>
                <a:spcPct val="0"/>
              </a:spcBef>
              <a:spcAft>
                <a:spcPct val="0"/>
              </a:spcAft>
              <a:defRPr sz="2800" b="1">
                <a:solidFill>
                  <a:schemeClr val="tx1"/>
                </a:solidFill>
                <a:latin typeface="Comic Sans MS" pitchFamily="66" charset="0"/>
              </a:defRPr>
            </a:lvl8pPr>
            <a:lvl9pPr marL="3886200" indent="-228600" eaLnBrk="0" fontAlgn="base" hangingPunct="0">
              <a:spcBef>
                <a:spcPct val="0"/>
              </a:spcBef>
              <a:spcAft>
                <a:spcPct val="0"/>
              </a:spcAft>
              <a:defRPr sz="2800" b="1">
                <a:solidFill>
                  <a:schemeClr val="tx1"/>
                </a:solidFill>
                <a:latin typeface="Comic Sans MS" pitchFamily="66" charset="0"/>
              </a:defRPr>
            </a:lvl9pPr>
          </a:lstStyle>
          <a:p>
            <a:fld id="{3CE69DA8-D95C-4708-A9A9-05EB6BC80EE3}" type="slidenum">
              <a:rPr lang="en-US" altLang="en-US" sz="1200"/>
              <a:pPr/>
              <a:t>12</a:t>
            </a:fld>
            <a:endParaRPr lang="en-US" altLang="en-US" sz="1200" dirty="0"/>
          </a:p>
        </p:txBody>
      </p:sp>
    </p:spTree>
    <p:extLst>
      <p:ext uri="{BB962C8B-B14F-4D97-AF65-F5344CB8AC3E}">
        <p14:creationId xmlns:p14="http://schemas.microsoft.com/office/powerpoint/2010/main" val="677097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a:spcBef>
                <a:spcPct val="0"/>
              </a:spcBef>
            </a:pPr>
            <a:endParaRPr lang="en-US" altLang="en-US" sz="1600" dirty="0"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b="1">
                <a:solidFill>
                  <a:schemeClr val="tx1"/>
                </a:solidFill>
                <a:latin typeface="Comic Sans MS" pitchFamily="66" charset="0"/>
              </a:defRPr>
            </a:lvl1pPr>
            <a:lvl2pPr marL="742950" indent="-285750" eaLnBrk="0" hangingPunct="0">
              <a:defRPr sz="2800" b="1">
                <a:solidFill>
                  <a:schemeClr val="tx1"/>
                </a:solidFill>
                <a:latin typeface="Comic Sans MS" pitchFamily="66" charset="0"/>
              </a:defRPr>
            </a:lvl2pPr>
            <a:lvl3pPr marL="1143000" indent="-228600" eaLnBrk="0" hangingPunct="0">
              <a:defRPr sz="2800" b="1">
                <a:solidFill>
                  <a:schemeClr val="tx1"/>
                </a:solidFill>
                <a:latin typeface="Comic Sans MS" pitchFamily="66" charset="0"/>
              </a:defRPr>
            </a:lvl3pPr>
            <a:lvl4pPr marL="1600200" indent="-228600" eaLnBrk="0" hangingPunct="0">
              <a:defRPr sz="2800" b="1">
                <a:solidFill>
                  <a:schemeClr val="tx1"/>
                </a:solidFill>
                <a:latin typeface="Comic Sans MS" pitchFamily="66" charset="0"/>
              </a:defRPr>
            </a:lvl4pPr>
            <a:lvl5pPr marL="2057400" indent="-228600" eaLnBrk="0" hangingPunct="0">
              <a:defRPr sz="2800" b="1">
                <a:solidFill>
                  <a:schemeClr val="tx1"/>
                </a:solidFill>
                <a:latin typeface="Comic Sans MS" pitchFamily="66" charset="0"/>
              </a:defRPr>
            </a:lvl5pPr>
            <a:lvl6pPr marL="2514600" indent="-228600" eaLnBrk="0" fontAlgn="base" hangingPunct="0">
              <a:spcBef>
                <a:spcPct val="0"/>
              </a:spcBef>
              <a:spcAft>
                <a:spcPct val="0"/>
              </a:spcAft>
              <a:defRPr sz="2800" b="1">
                <a:solidFill>
                  <a:schemeClr val="tx1"/>
                </a:solidFill>
                <a:latin typeface="Comic Sans MS" pitchFamily="66" charset="0"/>
              </a:defRPr>
            </a:lvl6pPr>
            <a:lvl7pPr marL="2971800" indent="-228600" eaLnBrk="0" fontAlgn="base" hangingPunct="0">
              <a:spcBef>
                <a:spcPct val="0"/>
              </a:spcBef>
              <a:spcAft>
                <a:spcPct val="0"/>
              </a:spcAft>
              <a:defRPr sz="2800" b="1">
                <a:solidFill>
                  <a:schemeClr val="tx1"/>
                </a:solidFill>
                <a:latin typeface="Comic Sans MS" pitchFamily="66" charset="0"/>
              </a:defRPr>
            </a:lvl7pPr>
            <a:lvl8pPr marL="3429000" indent="-228600" eaLnBrk="0" fontAlgn="base" hangingPunct="0">
              <a:spcBef>
                <a:spcPct val="0"/>
              </a:spcBef>
              <a:spcAft>
                <a:spcPct val="0"/>
              </a:spcAft>
              <a:defRPr sz="2800" b="1">
                <a:solidFill>
                  <a:schemeClr val="tx1"/>
                </a:solidFill>
                <a:latin typeface="Comic Sans MS" pitchFamily="66" charset="0"/>
              </a:defRPr>
            </a:lvl8pPr>
            <a:lvl9pPr marL="3886200" indent="-228600" eaLnBrk="0" fontAlgn="base" hangingPunct="0">
              <a:spcBef>
                <a:spcPct val="0"/>
              </a:spcBef>
              <a:spcAft>
                <a:spcPct val="0"/>
              </a:spcAft>
              <a:defRPr sz="2800" b="1">
                <a:solidFill>
                  <a:schemeClr val="tx1"/>
                </a:solidFill>
                <a:latin typeface="Comic Sans MS" pitchFamily="66" charset="0"/>
              </a:defRPr>
            </a:lvl9pPr>
          </a:lstStyle>
          <a:p>
            <a:fld id="{3CE69DA8-D95C-4708-A9A9-05EB6BC80EE3}" type="slidenum">
              <a:rPr lang="en-US" altLang="en-US" sz="1200"/>
              <a:pPr/>
              <a:t>13</a:t>
            </a:fld>
            <a:endParaRPr lang="en-US" altLang="en-US" sz="1200" dirty="0"/>
          </a:p>
        </p:txBody>
      </p:sp>
    </p:spTree>
    <p:extLst>
      <p:ext uri="{BB962C8B-B14F-4D97-AF65-F5344CB8AC3E}">
        <p14:creationId xmlns:p14="http://schemas.microsoft.com/office/powerpoint/2010/main" val="32194691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a:spcBef>
                <a:spcPct val="0"/>
              </a:spcBef>
            </a:pPr>
            <a:endParaRPr lang="en-US" altLang="en-US" sz="1600" dirty="0"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b="1">
                <a:solidFill>
                  <a:schemeClr val="tx1"/>
                </a:solidFill>
                <a:latin typeface="Comic Sans MS" pitchFamily="66" charset="0"/>
              </a:defRPr>
            </a:lvl1pPr>
            <a:lvl2pPr marL="742950" indent="-285750" eaLnBrk="0" hangingPunct="0">
              <a:defRPr sz="2800" b="1">
                <a:solidFill>
                  <a:schemeClr val="tx1"/>
                </a:solidFill>
                <a:latin typeface="Comic Sans MS" pitchFamily="66" charset="0"/>
              </a:defRPr>
            </a:lvl2pPr>
            <a:lvl3pPr marL="1143000" indent="-228600" eaLnBrk="0" hangingPunct="0">
              <a:defRPr sz="2800" b="1">
                <a:solidFill>
                  <a:schemeClr val="tx1"/>
                </a:solidFill>
                <a:latin typeface="Comic Sans MS" pitchFamily="66" charset="0"/>
              </a:defRPr>
            </a:lvl3pPr>
            <a:lvl4pPr marL="1600200" indent="-228600" eaLnBrk="0" hangingPunct="0">
              <a:defRPr sz="2800" b="1">
                <a:solidFill>
                  <a:schemeClr val="tx1"/>
                </a:solidFill>
                <a:latin typeface="Comic Sans MS" pitchFamily="66" charset="0"/>
              </a:defRPr>
            </a:lvl4pPr>
            <a:lvl5pPr marL="2057400" indent="-228600" eaLnBrk="0" hangingPunct="0">
              <a:defRPr sz="2800" b="1">
                <a:solidFill>
                  <a:schemeClr val="tx1"/>
                </a:solidFill>
                <a:latin typeface="Comic Sans MS" pitchFamily="66" charset="0"/>
              </a:defRPr>
            </a:lvl5pPr>
            <a:lvl6pPr marL="2514600" indent="-228600" eaLnBrk="0" fontAlgn="base" hangingPunct="0">
              <a:spcBef>
                <a:spcPct val="0"/>
              </a:spcBef>
              <a:spcAft>
                <a:spcPct val="0"/>
              </a:spcAft>
              <a:defRPr sz="2800" b="1">
                <a:solidFill>
                  <a:schemeClr val="tx1"/>
                </a:solidFill>
                <a:latin typeface="Comic Sans MS" pitchFamily="66" charset="0"/>
              </a:defRPr>
            </a:lvl6pPr>
            <a:lvl7pPr marL="2971800" indent="-228600" eaLnBrk="0" fontAlgn="base" hangingPunct="0">
              <a:spcBef>
                <a:spcPct val="0"/>
              </a:spcBef>
              <a:spcAft>
                <a:spcPct val="0"/>
              </a:spcAft>
              <a:defRPr sz="2800" b="1">
                <a:solidFill>
                  <a:schemeClr val="tx1"/>
                </a:solidFill>
                <a:latin typeface="Comic Sans MS" pitchFamily="66" charset="0"/>
              </a:defRPr>
            </a:lvl7pPr>
            <a:lvl8pPr marL="3429000" indent="-228600" eaLnBrk="0" fontAlgn="base" hangingPunct="0">
              <a:spcBef>
                <a:spcPct val="0"/>
              </a:spcBef>
              <a:spcAft>
                <a:spcPct val="0"/>
              </a:spcAft>
              <a:defRPr sz="2800" b="1">
                <a:solidFill>
                  <a:schemeClr val="tx1"/>
                </a:solidFill>
                <a:latin typeface="Comic Sans MS" pitchFamily="66" charset="0"/>
              </a:defRPr>
            </a:lvl8pPr>
            <a:lvl9pPr marL="3886200" indent="-228600" eaLnBrk="0" fontAlgn="base" hangingPunct="0">
              <a:spcBef>
                <a:spcPct val="0"/>
              </a:spcBef>
              <a:spcAft>
                <a:spcPct val="0"/>
              </a:spcAft>
              <a:defRPr sz="2800" b="1">
                <a:solidFill>
                  <a:schemeClr val="tx1"/>
                </a:solidFill>
                <a:latin typeface="Comic Sans MS" pitchFamily="66" charset="0"/>
              </a:defRPr>
            </a:lvl9pPr>
          </a:lstStyle>
          <a:p>
            <a:fld id="{3CE69DA8-D95C-4708-A9A9-05EB6BC80EE3}" type="slidenum">
              <a:rPr lang="en-US" altLang="en-US" sz="1200"/>
              <a:pPr/>
              <a:t>14</a:t>
            </a:fld>
            <a:endParaRPr lang="en-US" altLang="en-US" sz="1200" dirty="0"/>
          </a:p>
        </p:txBody>
      </p:sp>
    </p:spTree>
    <p:extLst>
      <p:ext uri="{BB962C8B-B14F-4D97-AF65-F5344CB8AC3E}">
        <p14:creationId xmlns:p14="http://schemas.microsoft.com/office/powerpoint/2010/main" val="9861885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a:spcBef>
                <a:spcPct val="0"/>
              </a:spcBef>
            </a:pPr>
            <a:endParaRPr lang="en-US" altLang="en-US" sz="1600" dirty="0"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b="1">
                <a:solidFill>
                  <a:schemeClr val="tx1"/>
                </a:solidFill>
                <a:latin typeface="Comic Sans MS" pitchFamily="66" charset="0"/>
              </a:defRPr>
            </a:lvl1pPr>
            <a:lvl2pPr marL="742950" indent="-285750" eaLnBrk="0" hangingPunct="0">
              <a:defRPr sz="2800" b="1">
                <a:solidFill>
                  <a:schemeClr val="tx1"/>
                </a:solidFill>
                <a:latin typeface="Comic Sans MS" pitchFamily="66" charset="0"/>
              </a:defRPr>
            </a:lvl2pPr>
            <a:lvl3pPr marL="1143000" indent="-228600" eaLnBrk="0" hangingPunct="0">
              <a:defRPr sz="2800" b="1">
                <a:solidFill>
                  <a:schemeClr val="tx1"/>
                </a:solidFill>
                <a:latin typeface="Comic Sans MS" pitchFamily="66" charset="0"/>
              </a:defRPr>
            </a:lvl3pPr>
            <a:lvl4pPr marL="1600200" indent="-228600" eaLnBrk="0" hangingPunct="0">
              <a:defRPr sz="2800" b="1">
                <a:solidFill>
                  <a:schemeClr val="tx1"/>
                </a:solidFill>
                <a:latin typeface="Comic Sans MS" pitchFamily="66" charset="0"/>
              </a:defRPr>
            </a:lvl4pPr>
            <a:lvl5pPr marL="2057400" indent="-228600" eaLnBrk="0" hangingPunct="0">
              <a:defRPr sz="2800" b="1">
                <a:solidFill>
                  <a:schemeClr val="tx1"/>
                </a:solidFill>
                <a:latin typeface="Comic Sans MS" pitchFamily="66" charset="0"/>
              </a:defRPr>
            </a:lvl5pPr>
            <a:lvl6pPr marL="2514600" indent="-228600" eaLnBrk="0" fontAlgn="base" hangingPunct="0">
              <a:spcBef>
                <a:spcPct val="0"/>
              </a:spcBef>
              <a:spcAft>
                <a:spcPct val="0"/>
              </a:spcAft>
              <a:defRPr sz="2800" b="1">
                <a:solidFill>
                  <a:schemeClr val="tx1"/>
                </a:solidFill>
                <a:latin typeface="Comic Sans MS" pitchFamily="66" charset="0"/>
              </a:defRPr>
            </a:lvl6pPr>
            <a:lvl7pPr marL="2971800" indent="-228600" eaLnBrk="0" fontAlgn="base" hangingPunct="0">
              <a:spcBef>
                <a:spcPct val="0"/>
              </a:spcBef>
              <a:spcAft>
                <a:spcPct val="0"/>
              </a:spcAft>
              <a:defRPr sz="2800" b="1">
                <a:solidFill>
                  <a:schemeClr val="tx1"/>
                </a:solidFill>
                <a:latin typeface="Comic Sans MS" pitchFamily="66" charset="0"/>
              </a:defRPr>
            </a:lvl7pPr>
            <a:lvl8pPr marL="3429000" indent="-228600" eaLnBrk="0" fontAlgn="base" hangingPunct="0">
              <a:spcBef>
                <a:spcPct val="0"/>
              </a:spcBef>
              <a:spcAft>
                <a:spcPct val="0"/>
              </a:spcAft>
              <a:defRPr sz="2800" b="1">
                <a:solidFill>
                  <a:schemeClr val="tx1"/>
                </a:solidFill>
                <a:latin typeface="Comic Sans MS" pitchFamily="66" charset="0"/>
              </a:defRPr>
            </a:lvl8pPr>
            <a:lvl9pPr marL="3886200" indent="-228600" eaLnBrk="0" fontAlgn="base" hangingPunct="0">
              <a:spcBef>
                <a:spcPct val="0"/>
              </a:spcBef>
              <a:spcAft>
                <a:spcPct val="0"/>
              </a:spcAft>
              <a:defRPr sz="2800" b="1">
                <a:solidFill>
                  <a:schemeClr val="tx1"/>
                </a:solidFill>
                <a:latin typeface="Comic Sans MS" pitchFamily="66" charset="0"/>
              </a:defRPr>
            </a:lvl9pPr>
          </a:lstStyle>
          <a:p>
            <a:fld id="{3CE69DA8-D95C-4708-A9A9-05EB6BC80EE3}" type="slidenum">
              <a:rPr lang="en-US" altLang="en-US" sz="1200"/>
              <a:pPr/>
              <a:t>15</a:t>
            </a:fld>
            <a:endParaRPr lang="en-US" altLang="en-US" sz="1200" dirty="0"/>
          </a:p>
        </p:txBody>
      </p:sp>
    </p:spTree>
    <p:extLst>
      <p:ext uri="{BB962C8B-B14F-4D97-AF65-F5344CB8AC3E}">
        <p14:creationId xmlns:p14="http://schemas.microsoft.com/office/powerpoint/2010/main" val="309756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a:spcBef>
                <a:spcPct val="0"/>
              </a:spcBef>
            </a:pPr>
            <a:endParaRPr lang="en-US" altLang="en-US" sz="1600" dirty="0"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b="1">
                <a:solidFill>
                  <a:schemeClr val="tx1"/>
                </a:solidFill>
                <a:latin typeface="Comic Sans MS" pitchFamily="66" charset="0"/>
              </a:defRPr>
            </a:lvl1pPr>
            <a:lvl2pPr marL="742950" indent="-285750" eaLnBrk="0" hangingPunct="0">
              <a:defRPr sz="2800" b="1">
                <a:solidFill>
                  <a:schemeClr val="tx1"/>
                </a:solidFill>
                <a:latin typeface="Comic Sans MS" pitchFamily="66" charset="0"/>
              </a:defRPr>
            </a:lvl2pPr>
            <a:lvl3pPr marL="1143000" indent="-228600" eaLnBrk="0" hangingPunct="0">
              <a:defRPr sz="2800" b="1">
                <a:solidFill>
                  <a:schemeClr val="tx1"/>
                </a:solidFill>
                <a:latin typeface="Comic Sans MS" pitchFamily="66" charset="0"/>
              </a:defRPr>
            </a:lvl3pPr>
            <a:lvl4pPr marL="1600200" indent="-228600" eaLnBrk="0" hangingPunct="0">
              <a:defRPr sz="2800" b="1">
                <a:solidFill>
                  <a:schemeClr val="tx1"/>
                </a:solidFill>
                <a:latin typeface="Comic Sans MS" pitchFamily="66" charset="0"/>
              </a:defRPr>
            </a:lvl4pPr>
            <a:lvl5pPr marL="2057400" indent="-228600" eaLnBrk="0" hangingPunct="0">
              <a:defRPr sz="2800" b="1">
                <a:solidFill>
                  <a:schemeClr val="tx1"/>
                </a:solidFill>
                <a:latin typeface="Comic Sans MS" pitchFamily="66" charset="0"/>
              </a:defRPr>
            </a:lvl5pPr>
            <a:lvl6pPr marL="2514600" indent="-228600" eaLnBrk="0" fontAlgn="base" hangingPunct="0">
              <a:spcBef>
                <a:spcPct val="0"/>
              </a:spcBef>
              <a:spcAft>
                <a:spcPct val="0"/>
              </a:spcAft>
              <a:defRPr sz="2800" b="1">
                <a:solidFill>
                  <a:schemeClr val="tx1"/>
                </a:solidFill>
                <a:latin typeface="Comic Sans MS" pitchFamily="66" charset="0"/>
              </a:defRPr>
            </a:lvl6pPr>
            <a:lvl7pPr marL="2971800" indent="-228600" eaLnBrk="0" fontAlgn="base" hangingPunct="0">
              <a:spcBef>
                <a:spcPct val="0"/>
              </a:spcBef>
              <a:spcAft>
                <a:spcPct val="0"/>
              </a:spcAft>
              <a:defRPr sz="2800" b="1">
                <a:solidFill>
                  <a:schemeClr val="tx1"/>
                </a:solidFill>
                <a:latin typeface="Comic Sans MS" pitchFamily="66" charset="0"/>
              </a:defRPr>
            </a:lvl7pPr>
            <a:lvl8pPr marL="3429000" indent="-228600" eaLnBrk="0" fontAlgn="base" hangingPunct="0">
              <a:spcBef>
                <a:spcPct val="0"/>
              </a:spcBef>
              <a:spcAft>
                <a:spcPct val="0"/>
              </a:spcAft>
              <a:defRPr sz="2800" b="1">
                <a:solidFill>
                  <a:schemeClr val="tx1"/>
                </a:solidFill>
                <a:latin typeface="Comic Sans MS" pitchFamily="66" charset="0"/>
              </a:defRPr>
            </a:lvl8pPr>
            <a:lvl9pPr marL="3886200" indent="-228600" eaLnBrk="0" fontAlgn="base" hangingPunct="0">
              <a:spcBef>
                <a:spcPct val="0"/>
              </a:spcBef>
              <a:spcAft>
                <a:spcPct val="0"/>
              </a:spcAft>
              <a:defRPr sz="2800" b="1">
                <a:solidFill>
                  <a:schemeClr val="tx1"/>
                </a:solidFill>
                <a:latin typeface="Comic Sans MS" pitchFamily="66" charset="0"/>
              </a:defRPr>
            </a:lvl9pPr>
          </a:lstStyle>
          <a:p>
            <a:fld id="{3CE69DA8-D95C-4708-A9A9-05EB6BC80EE3}" type="slidenum">
              <a:rPr lang="en-US" altLang="en-US" sz="1200"/>
              <a:pPr/>
              <a:t>2</a:t>
            </a:fld>
            <a:endParaRPr lang="en-US" altLang="en-US" sz="1200" dirty="0"/>
          </a:p>
        </p:txBody>
      </p:sp>
    </p:spTree>
    <p:extLst>
      <p:ext uri="{BB962C8B-B14F-4D97-AF65-F5344CB8AC3E}">
        <p14:creationId xmlns:p14="http://schemas.microsoft.com/office/powerpoint/2010/main" val="3748490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a:spcBef>
                <a:spcPct val="0"/>
              </a:spcBef>
            </a:pPr>
            <a:endParaRPr lang="en-US" altLang="en-US" sz="1600" dirty="0"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b="1">
                <a:solidFill>
                  <a:schemeClr val="tx1"/>
                </a:solidFill>
                <a:latin typeface="Comic Sans MS" pitchFamily="66" charset="0"/>
              </a:defRPr>
            </a:lvl1pPr>
            <a:lvl2pPr marL="742950" indent="-285750" eaLnBrk="0" hangingPunct="0">
              <a:defRPr sz="2800" b="1">
                <a:solidFill>
                  <a:schemeClr val="tx1"/>
                </a:solidFill>
                <a:latin typeface="Comic Sans MS" pitchFamily="66" charset="0"/>
              </a:defRPr>
            </a:lvl2pPr>
            <a:lvl3pPr marL="1143000" indent="-228600" eaLnBrk="0" hangingPunct="0">
              <a:defRPr sz="2800" b="1">
                <a:solidFill>
                  <a:schemeClr val="tx1"/>
                </a:solidFill>
                <a:latin typeface="Comic Sans MS" pitchFamily="66" charset="0"/>
              </a:defRPr>
            </a:lvl3pPr>
            <a:lvl4pPr marL="1600200" indent="-228600" eaLnBrk="0" hangingPunct="0">
              <a:defRPr sz="2800" b="1">
                <a:solidFill>
                  <a:schemeClr val="tx1"/>
                </a:solidFill>
                <a:latin typeface="Comic Sans MS" pitchFamily="66" charset="0"/>
              </a:defRPr>
            </a:lvl4pPr>
            <a:lvl5pPr marL="2057400" indent="-228600" eaLnBrk="0" hangingPunct="0">
              <a:defRPr sz="2800" b="1">
                <a:solidFill>
                  <a:schemeClr val="tx1"/>
                </a:solidFill>
                <a:latin typeface="Comic Sans MS" pitchFamily="66" charset="0"/>
              </a:defRPr>
            </a:lvl5pPr>
            <a:lvl6pPr marL="2514600" indent="-228600" eaLnBrk="0" fontAlgn="base" hangingPunct="0">
              <a:spcBef>
                <a:spcPct val="0"/>
              </a:spcBef>
              <a:spcAft>
                <a:spcPct val="0"/>
              </a:spcAft>
              <a:defRPr sz="2800" b="1">
                <a:solidFill>
                  <a:schemeClr val="tx1"/>
                </a:solidFill>
                <a:latin typeface="Comic Sans MS" pitchFamily="66" charset="0"/>
              </a:defRPr>
            </a:lvl6pPr>
            <a:lvl7pPr marL="2971800" indent="-228600" eaLnBrk="0" fontAlgn="base" hangingPunct="0">
              <a:spcBef>
                <a:spcPct val="0"/>
              </a:spcBef>
              <a:spcAft>
                <a:spcPct val="0"/>
              </a:spcAft>
              <a:defRPr sz="2800" b="1">
                <a:solidFill>
                  <a:schemeClr val="tx1"/>
                </a:solidFill>
                <a:latin typeface="Comic Sans MS" pitchFamily="66" charset="0"/>
              </a:defRPr>
            </a:lvl7pPr>
            <a:lvl8pPr marL="3429000" indent="-228600" eaLnBrk="0" fontAlgn="base" hangingPunct="0">
              <a:spcBef>
                <a:spcPct val="0"/>
              </a:spcBef>
              <a:spcAft>
                <a:spcPct val="0"/>
              </a:spcAft>
              <a:defRPr sz="2800" b="1">
                <a:solidFill>
                  <a:schemeClr val="tx1"/>
                </a:solidFill>
                <a:latin typeface="Comic Sans MS" pitchFamily="66" charset="0"/>
              </a:defRPr>
            </a:lvl8pPr>
            <a:lvl9pPr marL="3886200" indent="-228600" eaLnBrk="0" fontAlgn="base" hangingPunct="0">
              <a:spcBef>
                <a:spcPct val="0"/>
              </a:spcBef>
              <a:spcAft>
                <a:spcPct val="0"/>
              </a:spcAft>
              <a:defRPr sz="2800" b="1">
                <a:solidFill>
                  <a:schemeClr val="tx1"/>
                </a:solidFill>
                <a:latin typeface="Comic Sans MS" pitchFamily="66" charset="0"/>
              </a:defRPr>
            </a:lvl9pPr>
          </a:lstStyle>
          <a:p>
            <a:fld id="{3CE69DA8-D95C-4708-A9A9-05EB6BC80EE3}" type="slidenum">
              <a:rPr lang="en-US" altLang="en-US" sz="1200"/>
              <a:pPr/>
              <a:t>3</a:t>
            </a:fld>
            <a:endParaRPr lang="en-US" altLang="en-US" sz="1200" dirty="0"/>
          </a:p>
        </p:txBody>
      </p:sp>
    </p:spTree>
    <p:extLst>
      <p:ext uri="{BB962C8B-B14F-4D97-AF65-F5344CB8AC3E}">
        <p14:creationId xmlns:p14="http://schemas.microsoft.com/office/powerpoint/2010/main" val="3440127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a:spcBef>
                <a:spcPct val="0"/>
              </a:spcBef>
            </a:pPr>
            <a:endParaRPr lang="en-US" altLang="en-US" sz="1600" dirty="0"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b="1">
                <a:solidFill>
                  <a:schemeClr val="tx1"/>
                </a:solidFill>
                <a:latin typeface="Comic Sans MS" pitchFamily="66" charset="0"/>
              </a:defRPr>
            </a:lvl1pPr>
            <a:lvl2pPr marL="742950" indent="-285750" eaLnBrk="0" hangingPunct="0">
              <a:defRPr sz="2800" b="1">
                <a:solidFill>
                  <a:schemeClr val="tx1"/>
                </a:solidFill>
                <a:latin typeface="Comic Sans MS" pitchFamily="66" charset="0"/>
              </a:defRPr>
            </a:lvl2pPr>
            <a:lvl3pPr marL="1143000" indent="-228600" eaLnBrk="0" hangingPunct="0">
              <a:defRPr sz="2800" b="1">
                <a:solidFill>
                  <a:schemeClr val="tx1"/>
                </a:solidFill>
                <a:latin typeface="Comic Sans MS" pitchFamily="66" charset="0"/>
              </a:defRPr>
            </a:lvl3pPr>
            <a:lvl4pPr marL="1600200" indent="-228600" eaLnBrk="0" hangingPunct="0">
              <a:defRPr sz="2800" b="1">
                <a:solidFill>
                  <a:schemeClr val="tx1"/>
                </a:solidFill>
                <a:latin typeface="Comic Sans MS" pitchFamily="66" charset="0"/>
              </a:defRPr>
            </a:lvl4pPr>
            <a:lvl5pPr marL="2057400" indent="-228600" eaLnBrk="0" hangingPunct="0">
              <a:defRPr sz="2800" b="1">
                <a:solidFill>
                  <a:schemeClr val="tx1"/>
                </a:solidFill>
                <a:latin typeface="Comic Sans MS" pitchFamily="66" charset="0"/>
              </a:defRPr>
            </a:lvl5pPr>
            <a:lvl6pPr marL="2514600" indent="-228600" eaLnBrk="0" fontAlgn="base" hangingPunct="0">
              <a:spcBef>
                <a:spcPct val="0"/>
              </a:spcBef>
              <a:spcAft>
                <a:spcPct val="0"/>
              </a:spcAft>
              <a:defRPr sz="2800" b="1">
                <a:solidFill>
                  <a:schemeClr val="tx1"/>
                </a:solidFill>
                <a:latin typeface="Comic Sans MS" pitchFamily="66" charset="0"/>
              </a:defRPr>
            </a:lvl6pPr>
            <a:lvl7pPr marL="2971800" indent="-228600" eaLnBrk="0" fontAlgn="base" hangingPunct="0">
              <a:spcBef>
                <a:spcPct val="0"/>
              </a:spcBef>
              <a:spcAft>
                <a:spcPct val="0"/>
              </a:spcAft>
              <a:defRPr sz="2800" b="1">
                <a:solidFill>
                  <a:schemeClr val="tx1"/>
                </a:solidFill>
                <a:latin typeface="Comic Sans MS" pitchFamily="66" charset="0"/>
              </a:defRPr>
            </a:lvl7pPr>
            <a:lvl8pPr marL="3429000" indent="-228600" eaLnBrk="0" fontAlgn="base" hangingPunct="0">
              <a:spcBef>
                <a:spcPct val="0"/>
              </a:spcBef>
              <a:spcAft>
                <a:spcPct val="0"/>
              </a:spcAft>
              <a:defRPr sz="2800" b="1">
                <a:solidFill>
                  <a:schemeClr val="tx1"/>
                </a:solidFill>
                <a:latin typeface="Comic Sans MS" pitchFamily="66" charset="0"/>
              </a:defRPr>
            </a:lvl8pPr>
            <a:lvl9pPr marL="3886200" indent="-228600" eaLnBrk="0" fontAlgn="base" hangingPunct="0">
              <a:spcBef>
                <a:spcPct val="0"/>
              </a:spcBef>
              <a:spcAft>
                <a:spcPct val="0"/>
              </a:spcAft>
              <a:defRPr sz="2800" b="1">
                <a:solidFill>
                  <a:schemeClr val="tx1"/>
                </a:solidFill>
                <a:latin typeface="Comic Sans MS" pitchFamily="66" charset="0"/>
              </a:defRPr>
            </a:lvl9pPr>
          </a:lstStyle>
          <a:p>
            <a:fld id="{3CE69DA8-D95C-4708-A9A9-05EB6BC80EE3}" type="slidenum">
              <a:rPr lang="en-US" altLang="en-US" sz="1200"/>
              <a:pPr/>
              <a:t>4</a:t>
            </a:fld>
            <a:endParaRPr lang="en-US" altLang="en-US" sz="1200" dirty="0"/>
          </a:p>
        </p:txBody>
      </p:sp>
    </p:spTree>
    <p:extLst>
      <p:ext uri="{BB962C8B-B14F-4D97-AF65-F5344CB8AC3E}">
        <p14:creationId xmlns:p14="http://schemas.microsoft.com/office/powerpoint/2010/main" val="318395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a:spcBef>
                <a:spcPct val="0"/>
              </a:spcBef>
            </a:pPr>
            <a:endParaRPr lang="en-US" altLang="en-US" sz="1600" dirty="0"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b="1">
                <a:solidFill>
                  <a:schemeClr val="tx1"/>
                </a:solidFill>
                <a:latin typeface="Comic Sans MS" pitchFamily="66" charset="0"/>
              </a:defRPr>
            </a:lvl1pPr>
            <a:lvl2pPr marL="742950" indent="-285750" eaLnBrk="0" hangingPunct="0">
              <a:defRPr sz="2800" b="1">
                <a:solidFill>
                  <a:schemeClr val="tx1"/>
                </a:solidFill>
                <a:latin typeface="Comic Sans MS" pitchFamily="66" charset="0"/>
              </a:defRPr>
            </a:lvl2pPr>
            <a:lvl3pPr marL="1143000" indent="-228600" eaLnBrk="0" hangingPunct="0">
              <a:defRPr sz="2800" b="1">
                <a:solidFill>
                  <a:schemeClr val="tx1"/>
                </a:solidFill>
                <a:latin typeface="Comic Sans MS" pitchFamily="66" charset="0"/>
              </a:defRPr>
            </a:lvl3pPr>
            <a:lvl4pPr marL="1600200" indent="-228600" eaLnBrk="0" hangingPunct="0">
              <a:defRPr sz="2800" b="1">
                <a:solidFill>
                  <a:schemeClr val="tx1"/>
                </a:solidFill>
                <a:latin typeface="Comic Sans MS" pitchFamily="66" charset="0"/>
              </a:defRPr>
            </a:lvl4pPr>
            <a:lvl5pPr marL="2057400" indent="-228600" eaLnBrk="0" hangingPunct="0">
              <a:defRPr sz="2800" b="1">
                <a:solidFill>
                  <a:schemeClr val="tx1"/>
                </a:solidFill>
                <a:latin typeface="Comic Sans MS" pitchFamily="66" charset="0"/>
              </a:defRPr>
            </a:lvl5pPr>
            <a:lvl6pPr marL="2514600" indent="-228600" eaLnBrk="0" fontAlgn="base" hangingPunct="0">
              <a:spcBef>
                <a:spcPct val="0"/>
              </a:spcBef>
              <a:spcAft>
                <a:spcPct val="0"/>
              </a:spcAft>
              <a:defRPr sz="2800" b="1">
                <a:solidFill>
                  <a:schemeClr val="tx1"/>
                </a:solidFill>
                <a:latin typeface="Comic Sans MS" pitchFamily="66" charset="0"/>
              </a:defRPr>
            </a:lvl6pPr>
            <a:lvl7pPr marL="2971800" indent="-228600" eaLnBrk="0" fontAlgn="base" hangingPunct="0">
              <a:spcBef>
                <a:spcPct val="0"/>
              </a:spcBef>
              <a:spcAft>
                <a:spcPct val="0"/>
              </a:spcAft>
              <a:defRPr sz="2800" b="1">
                <a:solidFill>
                  <a:schemeClr val="tx1"/>
                </a:solidFill>
                <a:latin typeface="Comic Sans MS" pitchFamily="66" charset="0"/>
              </a:defRPr>
            </a:lvl7pPr>
            <a:lvl8pPr marL="3429000" indent="-228600" eaLnBrk="0" fontAlgn="base" hangingPunct="0">
              <a:spcBef>
                <a:spcPct val="0"/>
              </a:spcBef>
              <a:spcAft>
                <a:spcPct val="0"/>
              </a:spcAft>
              <a:defRPr sz="2800" b="1">
                <a:solidFill>
                  <a:schemeClr val="tx1"/>
                </a:solidFill>
                <a:latin typeface="Comic Sans MS" pitchFamily="66" charset="0"/>
              </a:defRPr>
            </a:lvl8pPr>
            <a:lvl9pPr marL="3886200" indent="-228600" eaLnBrk="0" fontAlgn="base" hangingPunct="0">
              <a:spcBef>
                <a:spcPct val="0"/>
              </a:spcBef>
              <a:spcAft>
                <a:spcPct val="0"/>
              </a:spcAft>
              <a:defRPr sz="2800" b="1">
                <a:solidFill>
                  <a:schemeClr val="tx1"/>
                </a:solidFill>
                <a:latin typeface="Comic Sans MS" pitchFamily="66" charset="0"/>
              </a:defRPr>
            </a:lvl9pPr>
          </a:lstStyle>
          <a:p>
            <a:fld id="{3CE69DA8-D95C-4708-A9A9-05EB6BC80EE3}" type="slidenum">
              <a:rPr lang="en-US" altLang="en-US" sz="1200"/>
              <a:pPr/>
              <a:t>5</a:t>
            </a:fld>
            <a:endParaRPr lang="en-US" altLang="en-US" sz="1200" dirty="0"/>
          </a:p>
        </p:txBody>
      </p:sp>
    </p:spTree>
    <p:extLst>
      <p:ext uri="{BB962C8B-B14F-4D97-AF65-F5344CB8AC3E}">
        <p14:creationId xmlns:p14="http://schemas.microsoft.com/office/powerpoint/2010/main" val="4060396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a:spcBef>
                <a:spcPct val="0"/>
              </a:spcBef>
            </a:pPr>
            <a:endParaRPr lang="en-US" altLang="en-US" sz="1600" dirty="0"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b="1">
                <a:solidFill>
                  <a:schemeClr val="tx1"/>
                </a:solidFill>
                <a:latin typeface="Comic Sans MS" pitchFamily="66" charset="0"/>
              </a:defRPr>
            </a:lvl1pPr>
            <a:lvl2pPr marL="742950" indent="-285750" eaLnBrk="0" hangingPunct="0">
              <a:defRPr sz="2800" b="1">
                <a:solidFill>
                  <a:schemeClr val="tx1"/>
                </a:solidFill>
                <a:latin typeface="Comic Sans MS" pitchFamily="66" charset="0"/>
              </a:defRPr>
            </a:lvl2pPr>
            <a:lvl3pPr marL="1143000" indent="-228600" eaLnBrk="0" hangingPunct="0">
              <a:defRPr sz="2800" b="1">
                <a:solidFill>
                  <a:schemeClr val="tx1"/>
                </a:solidFill>
                <a:latin typeface="Comic Sans MS" pitchFamily="66" charset="0"/>
              </a:defRPr>
            </a:lvl3pPr>
            <a:lvl4pPr marL="1600200" indent="-228600" eaLnBrk="0" hangingPunct="0">
              <a:defRPr sz="2800" b="1">
                <a:solidFill>
                  <a:schemeClr val="tx1"/>
                </a:solidFill>
                <a:latin typeface="Comic Sans MS" pitchFamily="66" charset="0"/>
              </a:defRPr>
            </a:lvl4pPr>
            <a:lvl5pPr marL="2057400" indent="-228600" eaLnBrk="0" hangingPunct="0">
              <a:defRPr sz="2800" b="1">
                <a:solidFill>
                  <a:schemeClr val="tx1"/>
                </a:solidFill>
                <a:latin typeface="Comic Sans MS" pitchFamily="66" charset="0"/>
              </a:defRPr>
            </a:lvl5pPr>
            <a:lvl6pPr marL="2514600" indent="-228600" eaLnBrk="0" fontAlgn="base" hangingPunct="0">
              <a:spcBef>
                <a:spcPct val="0"/>
              </a:spcBef>
              <a:spcAft>
                <a:spcPct val="0"/>
              </a:spcAft>
              <a:defRPr sz="2800" b="1">
                <a:solidFill>
                  <a:schemeClr val="tx1"/>
                </a:solidFill>
                <a:latin typeface="Comic Sans MS" pitchFamily="66" charset="0"/>
              </a:defRPr>
            </a:lvl6pPr>
            <a:lvl7pPr marL="2971800" indent="-228600" eaLnBrk="0" fontAlgn="base" hangingPunct="0">
              <a:spcBef>
                <a:spcPct val="0"/>
              </a:spcBef>
              <a:spcAft>
                <a:spcPct val="0"/>
              </a:spcAft>
              <a:defRPr sz="2800" b="1">
                <a:solidFill>
                  <a:schemeClr val="tx1"/>
                </a:solidFill>
                <a:latin typeface="Comic Sans MS" pitchFamily="66" charset="0"/>
              </a:defRPr>
            </a:lvl7pPr>
            <a:lvl8pPr marL="3429000" indent="-228600" eaLnBrk="0" fontAlgn="base" hangingPunct="0">
              <a:spcBef>
                <a:spcPct val="0"/>
              </a:spcBef>
              <a:spcAft>
                <a:spcPct val="0"/>
              </a:spcAft>
              <a:defRPr sz="2800" b="1">
                <a:solidFill>
                  <a:schemeClr val="tx1"/>
                </a:solidFill>
                <a:latin typeface="Comic Sans MS" pitchFamily="66" charset="0"/>
              </a:defRPr>
            </a:lvl8pPr>
            <a:lvl9pPr marL="3886200" indent="-228600" eaLnBrk="0" fontAlgn="base" hangingPunct="0">
              <a:spcBef>
                <a:spcPct val="0"/>
              </a:spcBef>
              <a:spcAft>
                <a:spcPct val="0"/>
              </a:spcAft>
              <a:defRPr sz="2800" b="1">
                <a:solidFill>
                  <a:schemeClr val="tx1"/>
                </a:solidFill>
                <a:latin typeface="Comic Sans MS" pitchFamily="66" charset="0"/>
              </a:defRPr>
            </a:lvl9pPr>
          </a:lstStyle>
          <a:p>
            <a:fld id="{3CE69DA8-D95C-4708-A9A9-05EB6BC80EE3}" type="slidenum">
              <a:rPr lang="en-US" altLang="en-US" sz="1200"/>
              <a:pPr/>
              <a:t>6</a:t>
            </a:fld>
            <a:endParaRPr lang="en-US" altLang="en-US" sz="1200" dirty="0"/>
          </a:p>
        </p:txBody>
      </p:sp>
    </p:spTree>
    <p:extLst>
      <p:ext uri="{BB962C8B-B14F-4D97-AF65-F5344CB8AC3E}">
        <p14:creationId xmlns:p14="http://schemas.microsoft.com/office/powerpoint/2010/main" val="1631357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a:spcBef>
                <a:spcPct val="0"/>
              </a:spcBef>
            </a:pPr>
            <a:endParaRPr lang="en-US" altLang="en-US" sz="1600" dirty="0"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b="1">
                <a:solidFill>
                  <a:schemeClr val="tx1"/>
                </a:solidFill>
                <a:latin typeface="Comic Sans MS" pitchFamily="66" charset="0"/>
              </a:defRPr>
            </a:lvl1pPr>
            <a:lvl2pPr marL="742950" indent="-285750" eaLnBrk="0" hangingPunct="0">
              <a:defRPr sz="2800" b="1">
                <a:solidFill>
                  <a:schemeClr val="tx1"/>
                </a:solidFill>
                <a:latin typeface="Comic Sans MS" pitchFamily="66" charset="0"/>
              </a:defRPr>
            </a:lvl2pPr>
            <a:lvl3pPr marL="1143000" indent="-228600" eaLnBrk="0" hangingPunct="0">
              <a:defRPr sz="2800" b="1">
                <a:solidFill>
                  <a:schemeClr val="tx1"/>
                </a:solidFill>
                <a:latin typeface="Comic Sans MS" pitchFamily="66" charset="0"/>
              </a:defRPr>
            </a:lvl3pPr>
            <a:lvl4pPr marL="1600200" indent="-228600" eaLnBrk="0" hangingPunct="0">
              <a:defRPr sz="2800" b="1">
                <a:solidFill>
                  <a:schemeClr val="tx1"/>
                </a:solidFill>
                <a:latin typeface="Comic Sans MS" pitchFamily="66" charset="0"/>
              </a:defRPr>
            </a:lvl4pPr>
            <a:lvl5pPr marL="2057400" indent="-228600" eaLnBrk="0" hangingPunct="0">
              <a:defRPr sz="2800" b="1">
                <a:solidFill>
                  <a:schemeClr val="tx1"/>
                </a:solidFill>
                <a:latin typeface="Comic Sans MS" pitchFamily="66" charset="0"/>
              </a:defRPr>
            </a:lvl5pPr>
            <a:lvl6pPr marL="2514600" indent="-228600" eaLnBrk="0" fontAlgn="base" hangingPunct="0">
              <a:spcBef>
                <a:spcPct val="0"/>
              </a:spcBef>
              <a:spcAft>
                <a:spcPct val="0"/>
              </a:spcAft>
              <a:defRPr sz="2800" b="1">
                <a:solidFill>
                  <a:schemeClr val="tx1"/>
                </a:solidFill>
                <a:latin typeface="Comic Sans MS" pitchFamily="66" charset="0"/>
              </a:defRPr>
            </a:lvl6pPr>
            <a:lvl7pPr marL="2971800" indent="-228600" eaLnBrk="0" fontAlgn="base" hangingPunct="0">
              <a:spcBef>
                <a:spcPct val="0"/>
              </a:spcBef>
              <a:spcAft>
                <a:spcPct val="0"/>
              </a:spcAft>
              <a:defRPr sz="2800" b="1">
                <a:solidFill>
                  <a:schemeClr val="tx1"/>
                </a:solidFill>
                <a:latin typeface="Comic Sans MS" pitchFamily="66" charset="0"/>
              </a:defRPr>
            </a:lvl7pPr>
            <a:lvl8pPr marL="3429000" indent="-228600" eaLnBrk="0" fontAlgn="base" hangingPunct="0">
              <a:spcBef>
                <a:spcPct val="0"/>
              </a:spcBef>
              <a:spcAft>
                <a:spcPct val="0"/>
              </a:spcAft>
              <a:defRPr sz="2800" b="1">
                <a:solidFill>
                  <a:schemeClr val="tx1"/>
                </a:solidFill>
                <a:latin typeface="Comic Sans MS" pitchFamily="66" charset="0"/>
              </a:defRPr>
            </a:lvl8pPr>
            <a:lvl9pPr marL="3886200" indent="-228600" eaLnBrk="0" fontAlgn="base" hangingPunct="0">
              <a:spcBef>
                <a:spcPct val="0"/>
              </a:spcBef>
              <a:spcAft>
                <a:spcPct val="0"/>
              </a:spcAft>
              <a:defRPr sz="2800" b="1">
                <a:solidFill>
                  <a:schemeClr val="tx1"/>
                </a:solidFill>
                <a:latin typeface="Comic Sans MS" pitchFamily="66" charset="0"/>
              </a:defRPr>
            </a:lvl9pPr>
          </a:lstStyle>
          <a:p>
            <a:fld id="{3CE69DA8-D95C-4708-A9A9-05EB6BC80EE3}" type="slidenum">
              <a:rPr lang="en-US" altLang="en-US" sz="1200"/>
              <a:pPr/>
              <a:t>7</a:t>
            </a:fld>
            <a:endParaRPr lang="en-US" altLang="en-US" sz="1200" dirty="0"/>
          </a:p>
        </p:txBody>
      </p:sp>
    </p:spTree>
    <p:extLst>
      <p:ext uri="{BB962C8B-B14F-4D97-AF65-F5344CB8AC3E}">
        <p14:creationId xmlns:p14="http://schemas.microsoft.com/office/powerpoint/2010/main" val="2606553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a:spcBef>
                <a:spcPct val="0"/>
              </a:spcBef>
            </a:pPr>
            <a:endParaRPr lang="en-US" altLang="en-US" sz="1600" dirty="0"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b="1">
                <a:solidFill>
                  <a:schemeClr val="tx1"/>
                </a:solidFill>
                <a:latin typeface="Comic Sans MS" pitchFamily="66" charset="0"/>
              </a:defRPr>
            </a:lvl1pPr>
            <a:lvl2pPr marL="742950" indent="-285750" eaLnBrk="0" hangingPunct="0">
              <a:defRPr sz="2800" b="1">
                <a:solidFill>
                  <a:schemeClr val="tx1"/>
                </a:solidFill>
                <a:latin typeface="Comic Sans MS" pitchFamily="66" charset="0"/>
              </a:defRPr>
            </a:lvl2pPr>
            <a:lvl3pPr marL="1143000" indent="-228600" eaLnBrk="0" hangingPunct="0">
              <a:defRPr sz="2800" b="1">
                <a:solidFill>
                  <a:schemeClr val="tx1"/>
                </a:solidFill>
                <a:latin typeface="Comic Sans MS" pitchFamily="66" charset="0"/>
              </a:defRPr>
            </a:lvl3pPr>
            <a:lvl4pPr marL="1600200" indent="-228600" eaLnBrk="0" hangingPunct="0">
              <a:defRPr sz="2800" b="1">
                <a:solidFill>
                  <a:schemeClr val="tx1"/>
                </a:solidFill>
                <a:latin typeface="Comic Sans MS" pitchFamily="66" charset="0"/>
              </a:defRPr>
            </a:lvl4pPr>
            <a:lvl5pPr marL="2057400" indent="-228600" eaLnBrk="0" hangingPunct="0">
              <a:defRPr sz="2800" b="1">
                <a:solidFill>
                  <a:schemeClr val="tx1"/>
                </a:solidFill>
                <a:latin typeface="Comic Sans MS" pitchFamily="66" charset="0"/>
              </a:defRPr>
            </a:lvl5pPr>
            <a:lvl6pPr marL="2514600" indent="-228600" eaLnBrk="0" fontAlgn="base" hangingPunct="0">
              <a:spcBef>
                <a:spcPct val="0"/>
              </a:spcBef>
              <a:spcAft>
                <a:spcPct val="0"/>
              </a:spcAft>
              <a:defRPr sz="2800" b="1">
                <a:solidFill>
                  <a:schemeClr val="tx1"/>
                </a:solidFill>
                <a:latin typeface="Comic Sans MS" pitchFamily="66" charset="0"/>
              </a:defRPr>
            </a:lvl6pPr>
            <a:lvl7pPr marL="2971800" indent="-228600" eaLnBrk="0" fontAlgn="base" hangingPunct="0">
              <a:spcBef>
                <a:spcPct val="0"/>
              </a:spcBef>
              <a:spcAft>
                <a:spcPct val="0"/>
              </a:spcAft>
              <a:defRPr sz="2800" b="1">
                <a:solidFill>
                  <a:schemeClr val="tx1"/>
                </a:solidFill>
                <a:latin typeface="Comic Sans MS" pitchFamily="66" charset="0"/>
              </a:defRPr>
            </a:lvl7pPr>
            <a:lvl8pPr marL="3429000" indent="-228600" eaLnBrk="0" fontAlgn="base" hangingPunct="0">
              <a:spcBef>
                <a:spcPct val="0"/>
              </a:spcBef>
              <a:spcAft>
                <a:spcPct val="0"/>
              </a:spcAft>
              <a:defRPr sz="2800" b="1">
                <a:solidFill>
                  <a:schemeClr val="tx1"/>
                </a:solidFill>
                <a:latin typeface="Comic Sans MS" pitchFamily="66" charset="0"/>
              </a:defRPr>
            </a:lvl8pPr>
            <a:lvl9pPr marL="3886200" indent="-228600" eaLnBrk="0" fontAlgn="base" hangingPunct="0">
              <a:spcBef>
                <a:spcPct val="0"/>
              </a:spcBef>
              <a:spcAft>
                <a:spcPct val="0"/>
              </a:spcAft>
              <a:defRPr sz="2800" b="1">
                <a:solidFill>
                  <a:schemeClr val="tx1"/>
                </a:solidFill>
                <a:latin typeface="Comic Sans MS" pitchFamily="66" charset="0"/>
              </a:defRPr>
            </a:lvl9pPr>
          </a:lstStyle>
          <a:p>
            <a:fld id="{3CE69DA8-D95C-4708-A9A9-05EB6BC80EE3}" type="slidenum">
              <a:rPr lang="en-US" altLang="en-US" sz="1200"/>
              <a:pPr/>
              <a:t>8</a:t>
            </a:fld>
            <a:endParaRPr lang="en-US" altLang="en-US" sz="1200" dirty="0"/>
          </a:p>
        </p:txBody>
      </p:sp>
    </p:spTree>
    <p:extLst>
      <p:ext uri="{BB962C8B-B14F-4D97-AF65-F5344CB8AC3E}">
        <p14:creationId xmlns:p14="http://schemas.microsoft.com/office/powerpoint/2010/main" val="3418328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a:spcBef>
                <a:spcPct val="0"/>
              </a:spcBef>
            </a:pPr>
            <a:endParaRPr lang="en-US" altLang="en-US" sz="1600" dirty="0"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b="1">
                <a:solidFill>
                  <a:schemeClr val="tx1"/>
                </a:solidFill>
                <a:latin typeface="Comic Sans MS" pitchFamily="66" charset="0"/>
              </a:defRPr>
            </a:lvl1pPr>
            <a:lvl2pPr marL="742950" indent="-285750" eaLnBrk="0" hangingPunct="0">
              <a:defRPr sz="2800" b="1">
                <a:solidFill>
                  <a:schemeClr val="tx1"/>
                </a:solidFill>
                <a:latin typeface="Comic Sans MS" pitchFamily="66" charset="0"/>
              </a:defRPr>
            </a:lvl2pPr>
            <a:lvl3pPr marL="1143000" indent="-228600" eaLnBrk="0" hangingPunct="0">
              <a:defRPr sz="2800" b="1">
                <a:solidFill>
                  <a:schemeClr val="tx1"/>
                </a:solidFill>
                <a:latin typeface="Comic Sans MS" pitchFamily="66" charset="0"/>
              </a:defRPr>
            </a:lvl3pPr>
            <a:lvl4pPr marL="1600200" indent="-228600" eaLnBrk="0" hangingPunct="0">
              <a:defRPr sz="2800" b="1">
                <a:solidFill>
                  <a:schemeClr val="tx1"/>
                </a:solidFill>
                <a:latin typeface="Comic Sans MS" pitchFamily="66" charset="0"/>
              </a:defRPr>
            </a:lvl4pPr>
            <a:lvl5pPr marL="2057400" indent="-228600" eaLnBrk="0" hangingPunct="0">
              <a:defRPr sz="2800" b="1">
                <a:solidFill>
                  <a:schemeClr val="tx1"/>
                </a:solidFill>
                <a:latin typeface="Comic Sans MS" pitchFamily="66" charset="0"/>
              </a:defRPr>
            </a:lvl5pPr>
            <a:lvl6pPr marL="2514600" indent="-228600" eaLnBrk="0" fontAlgn="base" hangingPunct="0">
              <a:spcBef>
                <a:spcPct val="0"/>
              </a:spcBef>
              <a:spcAft>
                <a:spcPct val="0"/>
              </a:spcAft>
              <a:defRPr sz="2800" b="1">
                <a:solidFill>
                  <a:schemeClr val="tx1"/>
                </a:solidFill>
                <a:latin typeface="Comic Sans MS" pitchFamily="66" charset="0"/>
              </a:defRPr>
            </a:lvl6pPr>
            <a:lvl7pPr marL="2971800" indent="-228600" eaLnBrk="0" fontAlgn="base" hangingPunct="0">
              <a:spcBef>
                <a:spcPct val="0"/>
              </a:spcBef>
              <a:spcAft>
                <a:spcPct val="0"/>
              </a:spcAft>
              <a:defRPr sz="2800" b="1">
                <a:solidFill>
                  <a:schemeClr val="tx1"/>
                </a:solidFill>
                <a:latin typeface="Comic Sans MS" pitchFamily="66" charset="0"/>
              </a:defRPr>
            </a:lvl7pPr>
            <a:lvl8pPr marL="3429000" indent="-228600" eaLnBrk="0" fontAlgn="base" hangingPunct="0">
              <a:spcBef>
                <a:spcPct val="0"/>
              </a:spcBef>
              <a:spcAft>
                <a:spcPct val="0"/>
              </a:spcAft>
              <a:defRPr sz="2800" b="1">
                <a:solidFill>
                  <a:schemeClr val="tx1"/>
                </a:solidFill>
                <a:latin typeface="Comic Sans MS" pitchFamily="66" charset="0"/>
              </a:defRPr>
            </a:lvl8pPr>
            <a:lvl9pPr marL="3886200" indent="-228600" eaLnBrk="0" fontAlgn="base" hangingPunct="0">
              <a:spcBef>
                <a:spcPct val="0"/>
              </a:spcBef>
              <a:spcAft>
                <a:spcPct val="0"/>
              </a:spcAft>
              <a:defRPr sz="2800" b="1">
                <a:solidFill>
                  <a:schemeClr val="tx1"/>
                </a:solidFill>
                <a:latin typeface="Comic Sans MS" pitchFamily="66" charset="0"/>
              </a:defRPr>
            </a:lvl9pPr>
          </a:lstStyle>
          <a:p>
            <a:fld id="{3CE69DA8-D95C-4708-A9A9-05EB6BC80EE3}" type="slidenum">
              <a:rPr lang="en-US" altLang="en-US" sz="1200"/>
              <a:pPr/>
              <a:t>9</a:t>
            </a:fld>
            <a:endParaRPr lang="en-US" altLang="en-US" sz="1200" dirty="0"/>
          </a:p>
        </p:txBody>
      </p:sp>
    </p:spTree>
    <p:extLst>
      <p:ext uri="{BB962C8B-B14F-4D97-AF65-F5344CB8AC3E}">
        <p14:creationId xmlns:p14="http://schemas.microsoft.com/office/powerpoint/2010/main" val="997963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base">
              <a:spcBef>
                <a:spcPct val="0"/>
              </a:spcBef>
              <a:spcAft>
                <a:spcPct val="0"/>
              </a:spcAft>
              <a:defRPr/>
            </a:pPr>
            <a:endParaRPr lang="en-US" sz="2800" b="1" dirty="0">
              <a:solidFill>
                <a:prstClr val="black"/>
              </a:solidFill>
            </a:endParaRPr>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base">
              <a:spcBef>
                <a:spcPct val="0"/>
              </a:spcBef>
              <a:spcAft>
                <a:spcPct val="0"/>
              </a:spcAft>
              <a:defRPr/>
            </a:pPr>
            <a:endParaRPr lang="en-US" sz="2800" b="1" dirty="0">
              <a:solidFill>
                <a:prstClr val="black"/>
              </a:solidFill>
            </a:endParaRPr>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dirty="0" smtClean="0"/>
              <a:t>Click to edit Master title style</a:t>
            </a:r>
            <a:endParaRPr lang="en-US" dirty="0"/>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b="0" i="1" baseline="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dirty="0" smtClean="0"/>
              <a:t>Click to edit Master subtitle style</a:t>
            </a:r>
            <a:endParaRPr lang="en-US" dirty="0"/>
          </a:p>
        </p:txBody>
      </p:sp>
      <p:sp>
        <p:nvSpPr>
          <p:cNvPr id="6" name="Date Placeholder 6"/>
          <p:cNvSpPr>
            <a:spLocks noGrp="1"/>
          </p:cNvSpPr>
          <p:nvPr>
            <p:ph type="dt" sz="half" idx="10"/>
          </p:nvPr>
        </p:nvSpPr>
        <p:spPr>
          <a:xfrm>
            <a:off x="1066800" y="6324600"/>
            <a:ext cx="2133600" cy="476250"/>
          </a:xfrm>
        </p:spPr>
        <p:txBody>
          <a:bodyPr/>
          <a:lstStyle>
            <a:lvl1pPr>
              <a:defRPr/>
            </a:lvl1pPr>
            <a:extLst/>
          </a:lstStyle>
          <a:p>
            <a:pPr>
              <a:defRPr/>
            </a:pPr>
            <a:endParaRPr lang="en-US" dirty="0">
              <a:solidFill>
                <a:srgbClr val="C9C2D1">
                  <a:shade val="50000"/>
                  <a:satMod val="200000"/>
                </a:srgbClr>
              </a:solidFill>
            </a:endParaRPr>
          </a:p>
        </p:txBody>
      </p:sp>
      <p:sp>
        <p:nvSpPr>
          <p:cNvPr id="7" name="Footer Placeholder 19"/>
          <p:cNvSpPr>
            <a:spLocks noGrp="1"/>
          </p:cNvSpPr>
          <p:nvPr>
            <p:ph type="ftr" sz="quarter" idx="11"/>
          </p:nvPr>
        </p:nvSpPr>
        <p:spPr>
          <a:xfrm>
            <a:off x="3276600" y="6324600"/>
            <a:ext cx="2895600" cy="476250"/>
          </a:xfrm>
        </p:spPr>
        <p:txBody>
          <a:bodyPr/>
          <a:lstStyle>
            <a:lvl1pPr>
              <a:defRPr/>
            </a:lvl1pPr>
            <a:extLst/>
          </a:lstStyle>
          <a:p>
            <a:pPr>
              <a:defRPr/>
            </a:pPr>
            <a:endParaRPr lang="en-US" dirty="0">
              <a:solidFill>
                <a:srgbClr val="C9C2D1">
                  <a:shade val="50000"/>
                  <a:satMod val="200000"/>
                </a:srgbClr>
              </a:solidFill>
            </a:endParaRPr>
          </a:p>
        </p:txBody>
      </p:sp>
    </p:spTree>
    <p:extLst>
      <p:ext uri="{BB962C8B-B14F-4D97-AF65-F5344CB8AC3E}">
        <p14:creationId xmlns:p14="http://schemas.microsoft.com/office/powerpoint/2010/main" val="4058344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1435100" y="1447800"/>
            <a:ext cx="7499350" cy="3505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a:xfrm>
            <a:off x="990600" y="6324600"/>
            <a:ext cx="2133600" cy="476250"/>
          </a:xfrm>
        </p:spPr>
        <p:txBody>
          <a:bodyPr/>
          <a:lstStyle>
            <a:lvl1pPr>
              <a:defRPr/>
            </a:lvl1pPr>
          </a:lstStyle>
          <a:p>
            <a:pPr>
              <a:defRPr/>
            </a:pPr>
            <a:endParaRPr lang="en-US" dirty="0">
              <a:solidFill>
                <a:srgbClr val="C9C2D1">
                  <a:shade val="50000"/>
                  <a:satMod val="200000"/>
                </a:srgbClr>
              </a:solidFill>
            </a:endParaRPr>
          </a:p>
        </p:txBody>
      </p:sp>
      <p:sp>
        <p:nvSpPr>
          <p:cNvPr id="5" name="Footer Placeholder 9"/>
          <p:cNvSpPr>
            <a:spLocks noGrp="1"/>
          </p:cNvSpPr>
          <p:nvPr>
            <p:ph type="ftr" sz="quarter" idx="11"/>
          </p:nvPr>
        </p:nvSpPr>
        <p:spPr>
          <a:xfrm>
            <a:off x="3200400" y="6324600"/>
            <a:ext cx="2895600" cy="476250"/>
          </a:xfrm>
        </p:spPr>
        <p:txBody>
          <a:bodyPr/>
          <a:lstStyle>
            <a:lvl1pPr>
              <a:defRPr/>
            </a:lvl1pPr>
          </a:lstStyle>
          <a:p>
            <a:pPr>
              <a:defRPr/>
            </a:pPr>
            <a:endParaRPr lang="en-US" dirty="0">
              <a:solidFill>
                <a:srgbClr val="C9C2D1">
                  <a:shade val="50000"/>
                  <a:satMod val="200000"/>
                </a:srgbClr>
              </a:solidFill>
            </a:endParaRPr>
          </a:p>
        </p:txBody>
      </p:sp>
    </p:spTree>
    <p:extLst>
      <p:ext uri="{BB962C8B-B14F-4D97-AF65-F5344CB8AC3E}">
        <p14:creationId xmlns:p14="http://schemas.microsoft.com/office/powerpoint/2010/main" val="253892346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800" b="1" dirty="0">
              <a:solidFill>
                <a:prstClr val="white"/>
              </a:solidFill>
            </a:endParaRPr>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800" b="1" dirty="0">
              <a:solidFill>
                <a:prstClr val="white"/>
              </a:solidFill>
            </a:endParaRPr>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base">
              <a:spcBef>
                <a:spcPct val="0"/>
              </a:spcBef>
              <a:spcAft>
                <a:spcPct val="0"/>
              </a:spcAft>
              <a:defRPr/>
            </a:pPr>
            <a:endParaRPr lang="en-US" sz="2800" b="1" dirty="0">
              <a:solidFill>
                <a:prstClr val="black"/>
              </a:solidFill>
            </a:endParaRPr>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base">
              <a:spcBef>
                <a:spcPct val="0"/>
              </a:spcBef>
              <a:spcAft>
                <a:spcPct val="0"/>
              </a:spcAft>
              <a:defRPr/>
            </a:pPr>
            <a:endParaRPr lang="en-US" sz="2800" b="1" dirty="0">
              <a:solidFill>
                <a:prstClr val="black"/>
              </a:solidFill>
            </a:endParaRPr>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a:xfrm>
            <a:off x="2362200" y="6381750"/>
            <a:ext cx="2133600" cy="476250"/>
          </a:xfrm>
        </p:spPr>
        <p:txBody>
          <a:bodyPr/>
          <a:lstStyle>
            <a:lvl1pPr>
              <a:defRPr/>
            </a:lvl1pPr>
            <a:extLst/>
          </a:lstStyle>
          <a:p>
            <a:pPr>
              <a:defRPr/>
            </a:pPr>
            <a:endParaRPr lang="en-US" dirty="0">
              <a:solidFill>
                <a:srgbClr val="C9C2D1">
                  <a:shade val="50000"/>
                  <a:satMod val="200000"/>
                </a:srgbClr>
              </a:solidFill>
            </a:endParaRPr>
          </a:p>
        </p:txBody>
      </p:sp>
      <p:sp>
        <p:nvSpPr>
          <p:cNvPr id="9" name="Footer Placeholder 4"/>
          <p:cNvSpPr>
            <a:spLocks noGrp="1"/>
          </p:cNvSpPr>
          <p:nvPr>
            <p:ph type="ftr" sz="quarter" idx="11"/>
          </p:nvPr>
        </p:nvSpPr>
        <p:spPr>
          <a:xfrm>
            <a:off x="4495800" y="6381750"/>
            <a:ext cx="2590800" cy="476250"/>
          </a:xfrm>
        </p:spPr>
        <p:txBody>
          <a:bodyPr/>
          <a:lstStyle>
            <a:lvl1pPr>
              <a:defRPr/>
            </a:lvl1pPr>
            <a:extLst/>
          </a:lstStyle>
          <a:p>
            <a:pPr>
              <a:defRPr/>
            </a:pPr>
            <a:endParaRPr lang="en-US" dirty="0">
              <a:solidFill>
                <a:srgbClr val="C9C2D1">
                  <a:shade val="50000"/>
                  <a:satMod val="200000"/>
                </a:srgbClr>
              </a:solidFill>
            </a:endParaRPr>
          </a:p>
        </p:txBody>
      </p:sp>
      <p:pic>
        <p:nvPicPr>
          <p:cNvPr id="11" name="Picture 5" descr="C:\Documents and Settings\mwesson\Desktop\LogoColor_TransparentBackground.GIF"/>
          <p:cNvPicPr>
            <a:picLocks noChangeAspect="1" noChangeArrowheads="1"/>
          </p:cNvPicPr>
          <p:nvPr userDrawn="1"/>
        </p:nvPicPr>
        <p:blipFill>
          <a:blip r:embed="rId2" cstate="print">
            <a:lum bright="30000" contrast="-40000"/>
          </a:blip>
          <a:srcRect/>
          <a:stretch>
            <a:fillRect/>
          </a:stretch>
        </p:blipFill>
        <p:spPr bwMode="auto">
          <a:xfrm>
            <a:off x="7239000" y="5181600"/>
            <a:ext cx="1776648" cy="1517077"/>
          </a:xfrm>
          <a:prstGeom prst="rect">
            <a:avLst/>
          </a:prstGeom>
          <a:ln>
            <a:noFill/>
          </a:ln>
          <a:effectLst>
            <a:softEdge rad="112500"/>
          </a:effectLst>
        </p:spPr>
      </p:pic>
    </p:spTree>
    <p:extLst>
      <p:ext uri="{BB962C8B-B14F-4D97-AF65-F5344CB8AC3E}">
        <p14:creationId xmlns:p14="http://schemas.microsoft.com/office/powerpoint/2010/main" val="2363490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6336792"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endParaRPr lang="en-US" dirty="0">
              <a:solidFill>
                <a:srgbClr val="C9C2D1">
                  <a:shade val="50000"/>
                  <a:satMod val="200000"/>
                </a:srgbClr>
              </a:solidFill>
            </a:endParaRPr>
          </a:p>
        </p:txBody>
      </p:sp>
      <p:sp>
        <p:nvSpPr>
          <p:cNvPr id="6" name="Footer Placeholder 9"/>
          <p:cNvSpPr>
            <a:spLocks noGrp="1"/>
          </p:cNvSpPr>
          <p:nvPr>
            <p:ph type="ftr" sz="quarter" idx="11"/>
          </p:nvPr>
        </p:nvSpPr>
        <p:spPr/>
        <p:txBody>
          <a:bodyPr/>
          <a:lstStyle>
            <a:lvl1pPr>
              <a:defRPr/>
            </a:lvl1pPr>
          </a:lstStyle>
          <a:p>
            <a:pPr>
              <a:defRPr/>
            </a:pPr>
            <a:endParaRPr lang="en-US" dirty="0">
              <a:solidFill>
                <a:srgbClr val="C9C2D1">
                  <a:shade val="50000"/>
                  <a:satMod val="200000"/>
                </a:srgbClr>
              </a:solidFill>
            </a:endParaRPr>
          </a:p>
        </p:txBody>
      </p:sp>
    </p:spTree>
    <p:extLst>
      <p:ext uri="{BB962C8B-B14F-4D97-AF65-F5344CB8AC3E}">
        <p14:creationId xmlns:p14="http://schemas.microsoft.com/office/powerpoint/2010/main" val="3292229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smtClean="0"/>
              <a:t>Click to edit Master title style</a:t>
            </a:r>
            <a:endParaRPr lang="en-US"/>
          </a:p>
        </p:txBody>
      </p:sp>
      <p:sp>
        <p:nvSpPr>
          <p:cNvPr id="3" name="Date Placeholder 23"/>
          <p:cNvSpPr>
            <a:spLocks noGrp="1"/>
          </p:cNvSpPr>
          <p:nvPr>
            <p:ph type="dt" sz="half" idx="10"/>
          </p:nvPr>
        </p:nvSpPr>
        <p:spPr>
          <a:xfrm>
            <a:off x="1066800" y="6305550"/>
            <a:ext cx="2133600" cy="476250"/>
          </a:xfrm>
        </p:spPr>
        <p:txBody>
          <a:bodyPr/>
          <a:lstStyle>
            <a:lvl1pPr>
              <a:defRPr/>
            </a:lvl1pPr>
          </a:lstStyle>
          <a:p>
            <a:pPr>
              <a:defRPr/>
            </a:pPr>
            <a:endParaRPr lang="en-US" dirty="0">
              <a:solidFill>
                <a:srgbClr val="C9C2D1">
                  <a:shade val="50000"/>
                  <a:satMod val="200000"/>
                </a:srgbClr>
              </a:solidFill>
            </a:endParaRPr>
          </a:p>
        </p:txBody>
      </p:sp>
      <p:sp>
        <p:nvSpPr>
          <p:cNvPr id="4" name="Footer Placeholder 9"/>
          <p:cNvSpPr>
            <a:spLocks noGrp="1"/>
          </p:cNvSpPr>
          <p:nvPr>
            <p:ph type="ftr" sz="quarter" idx="11"/>
          </p:nvPr>
        </p:nvSpPr>
        <p:spPr>
          <a:xfrm>
            <a:off x="3200400" y="6305550"/>
            <a:ext cx="2895600" cy="476250"/>
          </a:xfrm>
        </p:spPr>
        <p:txBody>
          <a:bodyPr/>
          <a:lstStyle>
            <a:lvl1pPr>
              <a:defRPr/>
            </a:lvl1pPr>
          </a:lstStyle>
          <a:p>
            <a:pPr>
              <a:defRPr/>
            </a:pPr>
            <a:endParaRPr lang="en-US" dirty="0">
              <a:solidFill>
                <a:srgbClr val="C9C2D1">
                  <a:shade val="50000"/>
                  <a:satMod val="200000"/>
                </a:srgbClr>
              </a:solidFill>
            </a:endParaRPr>
          </a:p>
        </p:txBody>
      </p:sp>
    </p:spTree>
    <p:extLst>
      <p:ext uri="{BB962C8B-B14F-4D97-AF65-F5344CB8AC3E}">
        <p14:creationId xmlns:p14="http://schemas.microsoft.com/office/powerpoint/2010/main" val="1289338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800" b="1" dirty="0">
              <a:solidFill>
                <a:prstClr val="white"/>
              </a:solidFill>
            </a:endParaRPr>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800" b="1" dirty="0">
              <a:solidFill>
                <a:prstClr val="white"/>
              </a:solidFill>
            </a:endParaRPr>
          </a:p>
        </p:txBody>
      </p:sp>
      <p:sp>
        <p:nvSpPr>
          <p:cNvPr id="4" name="Date Placeholder 1"/>
          <p:cNvSpPr>
            <a:spLocks noGrp="1"/>
          </p:cNvSpPr>
          <p:nvPr>
            <p:ph type="dt" sz="half" idx="10"/>
          </p:nvPr>
        </p:nvSpPr>
        <p:spPr>
          <a:xfrm>
            <a:off x="1066800" y="6305550"/>
            <a:ext cx="2133600" cy="476250"/>
          </a:xfrm>
        </p:spPr>
        <p:txBody>
          <a:bodyPr/>
          <a:lstStyle>
            <a:lvl1pPr>
              <a:defRPr/>
            </a:lvl1pPr>
            <a:extLst/>
          </a:lstStyle>
          <a:p>
            <a:pPr>
              <a:defRPr/>
            </a:pPr>
            <a:endParaRPr lang="en-US" dirty="0">
              <a:solidFill>
                <a:srgbClr val="C9C2D1">
                  <a:shade val="50000"/>
                  <a:satMod val="200000"/>
                </a:srgbClr>
              </a:solidFill>
            </a:endParaRPr>
          </a:p>
        </p:txBody>
      </p:sp>
      <p:sp>
        <p:nvSpPr>
          <p:cNvPr id="5" name="Footer Placeholder 2"/>
          <p:cNvSpPr>
            <a:spLocks noGrp="1"/>
          </p:cNvSpPr>
          <p:nvPr>
            <p:ph type="ftr" sz="quarter" idx="11"/>
          </p:nvPr>
        </p:nvSpPr>
        <p:spPr>
          <a:xfrm>
            <a:off x="3200400" y="6305550"/>
            <a:ext cx="2895600" cy="476250"/>
          </a:xfrm>
        </p:spPr>
        <p:txBody>
          <a:bodyPr/>
          <a:lstStyle>
            <a:lvl1pPr>
              <a:defRPr/>
            </a:lvl1pPr>
            <a:extLst/>
          </a:lstStyle>
          <a:p>
            <a:pPr>
              <a:defRPr/>
            </a:pPr>
            <a:endParaRPr lang="en-US" dirty="0">
              <a:solidFill>
                <a:srgbClr val="C9C2D1">
                  <a:shade val="50000"/>
                  <a:satMod val="200000"/>
                </a:srgbClr>
              </a:solidFill>
            </a:endParaRPr>
          </a:p>
        </p:txBody>
      </p:sp>
    </p:spTree>
    <p:extLst>
      <p:ext uri="{BB962C8B-B14F-4D97-AF65-F5344CB8AC3E}">
        <p14:creationId xmlns:p14="http://schemas.microsoft.com/office/powerpoint/2010/main" val="20904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152400" y="6324600"/>
            <a:ext cx="2133600" cy="476250"/>
          </a:xfrm>
        </p:spPr>
        <p:txBody>
          <a:bodyPr/>
          <a:lstStyle>
            <a:lvl1pPr>
              <a:defRPr/>
            </a:lvl1pPr>
            <a:extLst/>
          </a:lstStyle>
          <a:p>
            <a:pPr>
              <a:defRPr/>
            </a:pPr>
            <a:endParaRPr lang="en-US" dirty="0">
              <a:solidFill>
                <a:srgbClr val="C9C2D1">
                  <a:shade val="50000"/>
                  <a:satMod val="200000"/>
                </a:srgbClr>
              </a:solidFill>
            </a:endParaRPr>
          </a:p>
        </p:txBody>
      </p:sp>
      <p:sp>
        <p:nvSpPr>
          <p:cNvPr id="6" name="Footer Placeholder 5"/>
          <p:cNvSpPr>
            <a:spLocks noGrp="1"/>
          </p:cNvSpPr>
          <p:nvPr>
            <p:ph type="ftr" sz="quarter" idx="11"/>
          </p:nvPr>
        </p:nvSpPr>
        <p:spPr>
          <a:xfrm>
            <a:off x="2438400" y="6324600"/>
            <a:ext cx="2895600" cy="476250"/>
          </a:xfrm>
        </p:spPr>
        <p:txBody>
          <a:bodyPr/>
          <a:lstStyle>
            <a:lvl1pPr>
              <a:defRPr/>
            </a:lvl1pPr>
            <a:extLst/>
          </a:lstStyle>
          <a:p>
            <a:pPr>
              <a:defRPr/>
            </a:pPr>
            <a:endParaRPr lang="en-US" dirty="0">
              <a:solidFill>
                <a:srgbClr val="C9C2D1">
                  <a:shade val="50000"/>
                  <a:satMod val="200000"/>
                </a:srgbClr>
              </a:solidFill>
            </a:endParaRPr>
          </a:p>
        </p:txBody>
      </p:sp>
    </p:spTree>
    <p:extLst>
      <p:ext uri="{BB962C8B-B14F-4D97-AF65-F5344CB8AC3E}">
        <p14:creationId xmlns:p14="http://schemas.microsoft.com/office/powerpoint/2010/main" val="930328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fontAlgn="base">
              <a:lnSpc>
                <a:spcPts val="3000"/>
              </a:lnSpc>
              <a:spcBef>
                <a:spcPts val="600"/>
              </a:spcBef>
              <a:spcAft>
                <a:spcPct val="0"/>
              </a:spcAft>
              <a:buClr>
                <a:srgbClr val="CEB966"/>
              </a:buClr>
              <a:buSzPct val="80000"/>
              <a:buFont typeface="Wingdings 2"/>
              <a:buNone/>
              <a:defRPr/>
            </a:pPr>
            <a:endParaRPr lang="en-US" sz="3200" b="1" dirty="0">
              <a:solidFill>
                <a:prstClr val="black"/>
              </a:solidFill>
            </a:endParaRPr>
          </a:p>
        </p:txBody>
      </p:sp>
      <p:sp>
        <p:nvSpPr>
          <p:cNvPr id="6" name="Flowchart: Proces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800" b="1" dirty="0">
              <a:solidFill>
                <a:prstClr val="white"/>
              </a:solidFill>
            </a:endParaRPr>
          </a:p>
        </p:txBody>
      </p:sp>
      <p:sp>
        <p:nvSpPr>
          <p:cNvPr id="7" name="Flowchart: Proces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800" b="1" dirty="0">
              <a:solidFill>
                <a:prstClr val="white"/>
              </a:solidFill>
            </a:endParaRPr>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a:xfrm>
            <a:off x="76200" y="6305550"/>
            <a:ext cx="2133600" cy="476250"/>
          </a:xfrm>
        </p:spPr>
        <p:txBody>
          <a:bodyPr/>
          <a:lstStyle>
            <a:lvl1pPr>
              <a:defRPr/>
            </a:lvl1pPr>
            <a:extLst/>
          </a:lstStyle>
          <a:p>
            <a:pPr>
              <a:defRPr/>
            </a:pPr>
            <a:endParaRPr lang="en-US" dirty="0">
              <a:solidFill>
                <a:srgbClr val="C9C2D1">
                  <a:shade val="50000"/>
                  <a:satMod val="200000"/>
                </a:srgbClr>
              </a:solidFill>
            </a:endParaRPr>
          </a:p>
        </p:txBody>
      </p:sp>
      <p:sp>
        <p:nvSpPr>
          <p:cNvPr id="9" name="Footer Placeholder 5"/>
          <p:cNvSpPr>
            <a:spLocks noGrp="1"/>
          </p:cNvSpPr>
          <p:nvPr>
            <p:ph type="ftr" sz="quarter" idx="11"/>
          </p:nvPr>
        </p:nvSpPr>
        <p:spPr>
          <a:xfrm>
            <a:off x="2209800" y="6305550"/>
            <a:ext cx="2895600" cy="476250"/>
          </a:xfrm>
        </p:spPr>
        <p:txBody>
          <a:bodyPr/>
          <a:lstStyle>
            <a:lvl1pPr>
              <a:defRPr/>
            </a:lvl1pPr>
            <a:extLst/>
          </a:lstStyle>
          <a:p>
            <a:pPr>
              <a:defRPr/>
            </a:pPr>
            <a:endParaRPr lang="en-US" dirty="0">
              <a:solidFill>
                <a:srgbClr val="C9C2D1">
                  <a:shade val="50000"/>
                  <a:satMod val="200000"/>
                </a:srgbClr>
              </a:solidFill>
            </a:endParaRPr>
          </a:p>
        </p:txBody>
      </p:sp>
      <p:pic>
        <p:nvPicPr>
          <p:cNvPr id="11" name="Picture 5" descr="C:\Documents and Settings\mwesson\Desktop\LogoColor_TransparentBackground.GIF"/>
          <p:cNvPicPr>
            <a:picLocks noChangeAspect="1" noChangeArrowheads="1"/>
          </p:cNvPicPr>
          <p:nvPr userDrawn="1"/>
        </p:nvPicPr>
        <p:blipFill>
          <a:blip r:embed="rId2" cstate="print"/>
          <a:srcRect/>
          <a:stretch>
            <a:fillRect/>
          </a:stretch>
        </p:blipFill>
        <p:spPr bwMode="auto">
          <a:xfrm>
            <a:off x="6858000" y="4952856"/>
            <a:ext cx="2052638" cy="1752744"/>
          </a:xfrm>
          <a:prstGeom prst="rect">
            <a:avLst/>
          </a:prstGeom>
          <a:noFill/>
          <a:ln w="9525">
            <a:noFill/>
            <a:miter lim="800000"/>
            <a:headEnd/>
            <a:tailEnd/>
          </a:ln>
        </p:spPr>
      </p:pic>
    </p:spTree>
    <p:extLst>
      <p:ext uri="{BB962C8B-B14F-4D97-AF65-F5344CB8AC3E}">
        <p14:creationId xmlns:p14="http://schemas.microsoft.com/office/powerpoint/2010/main" val="3484551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D1FD3A59-5AAF-4674-8E21-3A33F953FDD3}" type="datetime1">
              <a:rPr lang="en-US" smtClean="0">
                <a:solidFill>
                  <a:prstClr val="white">
                    <a:tint val="75000"/>
                  </a:prstClr>
                </a:solidFill>
              </a:rPr>
              <a:pPr>
                <a:defRPr/>
              </a:pPr>
              <a:t>7/14/2020</a:t>
            </a:fld>
            <a:endParaRPr lang="en-US" dirty="0">
              <a:solidFill>
                <a:prstClr val="white">
                  <a:tint val="75000"/>
                </a:prstClr>
              </a:solidFill>
            </a:endParaRPr>
          </a:p>
        </p:txBody>
      </p:sp>
      <p:sp>
        <p:nvSpPr>
          <p:cNvPr id="4" name="Footer Placeholder 3"/>
          <p:cNvSpPr>
            <a:spLocks noGrp="1"/>
          </p:cNvSpPr>
          <p:nvPr>
            <p:ph type="ftr" sz="quarter" idx="11"/>
          </p:nvPr>
        </p:nvSpPr>
        <p:spPr/>
        <p:txBody>
          <a:bodyPr/>
          <a:lstStyle/>
          <a:p>
            <a:pPr>
              <a:defRPr/>
            </a:pPr>
            <a:endParaRPr lang="en-US" dirty="0">
              <a:solidFill>
                <a:prstClr val="white">
                  <a:tint val="75000"/>
                </a:prstClr>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pPr>
              <a:defRPr/>
            </a:pPr>
            <a:fld id="{F74D76EB-843E-4708-943D-0FED13D4879D}" type="slidenum">
              <a:rPr lang="en-US" smtClean="0">
                <a:solidFill>
                  <a:prstClr val="white">
                    <a:tint val="75000"/>
                  </a:prstClr>
                </a:solidFill>
              </a:rPr>
              <a:pPr>
                <a:defRPr/>
              </a:pPr>
              <a:t>‹#›</a:t>
            </a:fld>
            <a:endParaRPr lang="en-US" dirty="0">
              <a:solidFill>
                <a:prstClr val="white">
                  <a:tint val="75000"/>
                </a:prstClr>
              </a:solidFill>
            </a:endParaRPr>
          </a:p>
        </p:txBody>
      </p:sp>
    </p:spTree>
    <p:extLst>
      <p:ext uri="{BB962C8B-B14F-4D97-AF65-F5344CB8AC3E}">
        <p14:creationId xmlns:p14="http://schemas.microsoft.com/office/powerpoint/2010/main" val="32686336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800" b="1" dirty="0">
              <a:solidFill>
                <a:prstClr val="white"/>
              </a:solidFill>
            </a:endParaRPr>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800" b="1" dirty="0">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800" b="1" dirty="0">
              <a:solidFill>
                <a:prstClr val="white"/>
              </a:solidFill>
            </a:endParaRPr>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800" b="1" dirty="0">
              <a:solidFill>
                <a:prstClr val="white"/>
              </a:solidFill>
            </a:endParaRPr>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p>
            <a:r>
              <a:rPr lang="en-US" dirty="0" smtClean="0"/>
              <a:t>Click to edit Master title style</a:t>
            </a:r>
            <a:endParaRPr lang="en-US" dirty="0"/>
          </a:p>
        </p:txBody>
      </p:sp>
      <p:sp>
        <p:nvSpPr>
          <p:cNvPr id="9" name="Text Placeholder 8"/>
          <p:cNvSpPr>
            <a:spLocks noGrp="1"/>
          </p:cNvSpPr>
          <p:nvPr>
            <p:ph type="body" idx="1"/>
          </p:nvPr>
        </p:nvSpPr>
        <p:spPr bwMode="auto">
          <a:xfrm>
            <a:off x="1435100" y="1447800"/>
            <a:ext cx="74803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1219200" y="6324600"/>
            <a:ext cx="2133600" cy="476250"/>
          </a:xfrm>
          <a:prstGeom prst="rect">
            <a:avLst/>
          </a:prstGeom>
        </p:spPr>
        <p:txBody>
          <a:bodyPr anchor="b"/>
          <a:lstStyle>
            <a:lvl1pPr algn="r" eaLnBrk="1" latinLnBrk="0" hangingPunct="1">
              <a:defRPr kumimoji="0" sz="1000" baseline="0">
                <a:solidFill>
                  <a:schemeClr val="bg2">
                    <a:shade val="50000"/>
                    <a:satMod val="200000"/>
                  </a:schemeClr>
                </a:solidFill>
                <a:latin typeface="Arial" pitchFamily="34" charset="0"/>
              </a:defRPr>
            </a:lvl1pPr>
            <a:extLst/>
          </a:lstStyle>
          <a:p>
            <a:pPr fontAlgn="base">
              <a:spcBef>
                <a:spcPct val="0"/>
              </a:spcBef>
              <a:spcAft>
                <a:spcPct val="0"/>
              </a:spcAft>
              <a:defRPr/>
            </a:pPr>
            <a:endParaRPr lang="en-US" b="1" dirty="0">
              <a:solidFill>
                <a:srgbClr val="C9C2D1">
                  <a:shade val="50000"/>
                  <a:satMod val="200000"/>
                </a:srgbClr>
              </a:solidFill>
            </a:endParaRPr>
          </a:p>
        </p:txBody>
      </p:sp>
      <p:sp>
        <p:nvSpPr>
          <p:cNvPr id="10" name="Footer Placeholder 9"/>
          <p:cNvSpPr>
            <a:spLocks noGrp="1"/>
          </p:cNvSpPr>
          <p:nvPr>
            <p:ph type="ftr" sz="quarter" idx="3"/>
          </p:nvPr>
        </p:nvSpPr>
        <p:spPr>
          <a:xfrm>
            <a:off x="3505200" y="6305550"/>
            <a:ext cx="2895600" cy="476250"/>
          </a:xfrm>
          <a:prstGeom prst="rect">
            <a:avLst/>
          </a:prstGeom>
        </p:spPr>
        <p:txBody>
          <a:bodyPr anchor="b"/>
          <a:lstStyle>
            <a:lvl1pPr eaLnBrk="1" latinLnBrk="0" hangingPunct="1">
              <a:defRPr kumimoji="0" sz="1000">
                <a:solidFill>
                  <a:schemeClr val="bg2">
                    <a:shade val="50000"/>
                    <a:satMod val="200000"/>
                  </a:schemeClr>
                </a:solidFill>
                <a:effectLst/>
                <a:latin typeface="Arial" pitchFamily="34" charset="0"/>
                <a:cs typeface="Arial" pitchFamily="34" charset="0"/>
              </a:defRPr>
            </a:lvl1pPr>
            <a:extLst/>
          </a:lstStyle>
          <a:p>
            <a:pPr fontAlgn="base">
              <a:spcBef>
                <a:spcPct val="0"/>
              </a:spcBef>
              <a:spcAft>
                <a:spcPct val="0"/>
              </a:spcAft>
              <a:defRPr/>
            </a:pPr>
            <a:endParaRPr lang="en-US" b="1" dirty="0">
              <a:solidFill>
                <a:srgbClr val="C9C2D1">
                  <a:shade val="50000"/>
                  <a:satMod val="200000"/>
                </a:srgbClr>
              </a:solidFill>
            </a:endParaRPr>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800" b="1" dirty="0">
              <a:solidFill>
                <a:prstClr val="white"/>
              </a:solidFill>
            </a:endParaRPr>
          </a:p>
        </p:txBody>
      </p:sp>
      <p:pic>
        <p:nvPicPr>
          <p:cNvPr id="17" name="Picture 5" descr="C:\Documents and Settings\mwesson\Desktop\LogoColor_TransparentBackground.GIF"/>
          <p:cNvPicPr>
            <a:picLocks noChangeAspect="1" noChangeArrowheads="1"/>
          </p:cNvPicPr>
          <p:nvPr userDrawn="1"/>
        </p:nvPicPr>
        <p:blipFill>
          <a:blip r:embed="rId11" cstate="print">
            <a:lum bright="40000" contrast="-40000"/>
          </a:blip>
          <a:srcRect/>
          <a:stretch>
            <a:fillRect/>
          </a:stretch>
        </p:blipFill>
        <p:spPr bwMode="auto">
          <a:xfrm>
            <a:off x="7467600" y="5410200"/>
            <a:ext cx="1519070" cy="1297131"/>
          </a:xfrm>
          <a:prstGeom prst="rect">
            <a:avLst/>
          </a:prstGeom>
          <a:ln>
            <a:noFill/>
          </a:ln>
          <a:effectLst>
            <a:softEdge rad="112500"/>
          </a:effectLst>
        </p:spPr>
      </p:pic>
    </p:spTree>
    <p:extLst>
      <p:ext uri="{BB962C8B-B14F-4D97-AF65-F5344CB8AC3E}">
        <p14:creationId xmlns:p14="http://schemas.microsoft.com/office/powerpoint/2010/main" val="3931425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71" r:id="rId9"/>
  </p:sldLayoutIdLst>
  <p:timing>
    <p:tnLst>
      <p:par>
        <p:cTn id="1" dur="indefinite" restart="never" nodeType="tmRoot"/>
      </p:par>
    </p:tnLst>
  </p:timing>
  <p:txStyles>
    <p:titleStyle>
      <a:lvl1pPr algn="l" rtl="0" fontAlgn="base">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11488B"/>
          </a:solidFill>
          <a:latin typeface="Gill Sans MT" pitchFamily="34" charset="0"/>
        </a:defRPr>
      </a:lvl2pPr>
      <a:lvl3pPr algn="l" rtl="0" fontAlgn="base">
        <a:spcBef>
          <a:spcPct val="0"/>
        </a:spcBef>
        <a:spcAft>
          <a:spcPct val="0"/>
        </a:spcAft>
        <a:defRPr sz="4300">
          <a:solidFill>
            <a:srgbClr val="11488B"/>
          </a:solidFill>
          <a:latin typeface="Gill Sans MT" pitchFamily="34" charset="0"/>
        </a:defRPr>
      </a:lvl3pPr>
      <a:lvl4pPr algn="l" rtl="0" fontAlgn="base">
        <a:spcBef>
          <a:spcPct val="0"/>
        </a:spcBef>
        <a:spcAft>
          <a:spcPct val="0"/>
        </a:spcAft>
        <a:defRPr sz="4300">
          <a:solidFill>
            <a:srgbClr val="11488B"/>
          </a:solidFill>
          <a:latin typeface="Gill Sans MT" pitchFamily="34" charset="0"/>
        </a:defRPr>
      </a:lvl4pPr>
      <a:lvl5pPr algn="l" rtl="0" fontAlgn="base">
        <a:spcBef>
          <a:spcPct val="0"/>
        </a:spcBef>
        <a:spcAft>
          <a:spcPct val="0"/>
        </a:spcAft>
        <a:defRPr sz="4300">
          <a:solidFill>
            <a:srgbClr val="11488B"/>
          </a:solidFill>
          <a:latin typeface="Gill Sans MT" pitchFamily="34" charset="0"/>
        </a:defRPr>
      </a:lvl5pPr>
      <a:lvl6pPr marL="457200" algn="l" rtl="0" fontAlgn="base">
        <a:spcBef>
          <a:spcPct val="0"/>
        </a:spcBef>
        <a:spcAft>
          <a:spcPct val="0"/>
        </a:spcAft>
        <a:defRPr sz="4300">
          <a:solidFill>
            <a:srgbClr val="11488B"/>
          </a:solidFill>
          <a:latin typeface="Gill Sans MT" pitchFamily="34" charset="0"/>
        </a:defRPr>
      </a:lvl6pPr>
      <a:lvl7pPr marL="914400" algn="l" rtl="0" fontAlgn="base">
        <a:spcBef>
          <a:spcPct val="0"/>
        </a:spcBef>
        <a:spcAft>
          <a:spcPct val="0"/>
        </a:spcAft>
        <a:defRPr sz="4300">
          <a:solidFill>
            <a:srgbClr val="11488B"/>
          </a:solidFill>
          <a:latin typeface="Gill Sans MT" pitchFamily="34" charset="0"/>
        </a:defRPr>
      </a:lvl7pPr>
      <a:lvl8pPr marL="1371600" algn="l" rtl="0" fontAlgn="base">
        <a:spcBef>
          <a:spcPct val="0"/>
        </a:spcBef>
        <a:spcAft>
          <a:spcPct val="0"/>
        </a:spcAft>
        <a:defRPr sz="4300">
          <a:solidFill>
            <a:srgbClr val="11488B"/>
          </a:solidFill>
          <a:latin typeface="Gill Sans MT" pitchFamily="34" charset="0"/>
        </a:defRPr>
      </a:lvl8pPr>
      <a:lvl9pPr marL="1828800" algn="l" rtl="0" fontAlgn="base">
        <a:spcBef>
          <a:spcPct val="0"/>
        </a:spcBef>
        <a:spcAft>
          <a:spcPct val="0"/>
        </a:spcAft>
        <a:defRPr sz="4300">
          <a:solidFill>
            <a:srgbClr val="11488B"/>
          </a:solidFill>
          <a:latin typeface="Gill Sans MT" pitchFamily="34" charset="0"/>
        </a:defRPr>
      </a:lvl9pPr>
      <a:extLst/>
    </p:titleStyle>
    <p:body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9BBB59"/>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064A2"/>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5054" y="838200"/>
            <a:ext cx="7407275" cy="1849437"/>
          </a:xfrm>
        </p:spPr>
        <p:txBody>
          <a:bodyPr>
            <a:normAutofit fontScale="90000"/>
          </a:bodyPr>
          <a:lstStyle/>
          <a:p>
            <a:pPr eaLnBrk="1" hangingPunct="1">
              <a:defRPr/>
            </a:pPr>
            <a:r>
              <a:rPr lang="en-US" sz="3600" dirty="0" smtClean="0"/>
              <a:t>City of Atascadero</a:t>
            </a:r>
            <a:r>
              <a:rPr lang="en-US" dirty="0" smtClean="0"/>
              <a:t/>
            </a:r>
            <a:br>
              <a:rPr lang="en-US" dirty="0" smtClean="0"/>
            </a:br>
            <a:r>
              <a:rPr lang="en-US" sz="4800" dirty="0" smtClean="0"/>
              <a:t>Consideration of Sales Tax </a:t>
            </a:r>
            <a:br>
              <a:rPr lang="en-US" sz="4800" dirty="0" smtClean="0"/>
            </a:br>
            <a:r>
              <a:rPr lang="en-US" sz="4800" dirty="0" smtClean="0"/>
              <a:t>Measure</a:t>
            </a:r>
            <a:endParaRPr lang="en-US" sz="4800" dirty="0"/>
          </a:p>
        </p:txBody>
      </p:sp>
      <p:sp>
        <p:nvSpPr>
          <p:cNvPr id="3" name="Subtitle 2"/>
          <p:cNvSpPr>
            <a:spLocks noGrp="1"/>
          </p:cNvSpPr>
          <p:nvPr>
            <p:ph type="subTitle" idx="1"/>
          </p:nvPr>
        </p:nvSpPr>
        <p:spPr>
          <a:xfrm>
            <a:off x="1465055" y="2819400"/>
            <a:ext cx="7407275" cy="1752600"/>
          </a:xfrm>
        </p:spPr>
        <p:txBody>
          <a:bodyPr/>
          <a:lstStyle/>
          <a:p>
            <a:pPr eaLnBrk="1" hangingPunct="1">
              <a:defRPr/>
            </a:pPr>
            <a:r>
              <a:rPr lang="en-US" dirty="0" smtClean="0"/>
              <a:t>City Council</a:t>
            </a:r>
          </a:p>
          <a:p>
            <a:pPr eaLnBrk="1" hangingPunct="1">
              <a:defRPr/>
            </a:pPr>
            <a:r>
              <a:rPr lang="en-US" dirty="0" smtClean="0"/>
              <a:t>July 14, </a:t>
            </a:r>
            <a:r>
              <a:rPr lang="en-US" dirty="0" smtClean="0"/>
              <a:t>2020</a:t>
            </a:r>
            <a:endParaRPr lang="en-US" dirty="0"/>
          </a:p>
        </p:txBody>
      </p:sp>
      <p:sp>
        <p:nvSpPr>
          <p:cNvPr id="4" name="Rectangle 3"/>
          <p:cNvSpPr/>
          <p:nvPr/>
        </p:nvSpPr>
        <p:spPr>
          <a:xfrm>
            <a:off x="2057400" y="5105400"/>
            <a:ext cx="4572000" cy="1308050"/>
          </a:xfrm>
          <a:prstGeom prst="rect">
            <a:avLst/>
          </a:prstGeom>
        </p:spPr>
        <p:txBody>
          <a:bodyPr>
            <a:spAutoFit/>
          </a:bodyPr>
          <a:lstStyle/>
          <a:p>
            <a:pPr marL="365125" indent="-282575" fontAlgn="base">
              <a:spcBef>
                <a:spcPts val="600"/>
              </a:spcBef>
              <a:spcAft>
                <a:spcPct val="0"/>
              </a:spcAft>
              <a:buClr>
                <a:srgbClr val="CEB966"/>
              </a:buClr>
              <a:buSzPct val="80000"/>
              <a:buFont typeface="Wingdings 2" pitchFamily="18" charset="2"/>
              <a:buChar char=""/>
              <a:defRPr/>
            </a:pPr>
            <a:endParaRPr lang="en-US" sz="2800" dirty="0">
              <a:solidFill>
                <a:prstClr val="black"/>
              </a:solidFill>
            </a:endParaRPr>
          </a:p>
          <a:p>
            <a:pPr marL="365125" indent="-282575" fontAlgn="base">
              <a:spcBef>
                <a:spcPts val="600"/>
              </a:spcBef>
              <a:spcAft>
                <a:spcPct val="0"/>
              </a:spcAft>
              <a:buClr>
                <a:srgbClr val="CEB966"/>
              </a:buClr>
              <a:buSzPct val="80000"/>
              <a:defRPr/>
            </a:pPr>
            <a:r>
              <a:rPr lang="en-US" b="1" i="1" dirty="0">
                <a:solidFill>
                  <a:srgbClr val="FF0000"/>
                </a:solidFill>
              </a:rPr>
              <a:t>To participate in tonight’s meeting, please call </a:t>
            </a:r>
            <a:r>
              <a:rPr lang="en-US" sz="2800" b="1" i="1" dirty="0">
                <a:solidFill>
                  <a:srgbClr val="FF0000"/>
                </a:solidFill>
              </a:rPr>
              <a:t>805-538-2888</a:t>
            </a:r>
          </a:p>
        </p:txBody>
      </p:sp>
    </p:spTree>
    <p:extLst>
      <p:ext uri="{BB962C8B-B14F-4D97-AF65-F5344CB8AC3E}">
        <p14:creationId xmlns:p14="http://schemas.microsoft.com/office/powerpoint/2010/main" val="297466392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9350" cy="1143000"/>
          </a:xfrm>
        </p:spPr>
        <p:txBody>
          <a:bodyPr/>
          <a:lstStyle/>
          <a:p>
            <a:pPr eaLnBrk="1" hangingPunct="1">
              <a:defRPr/>
            </a:pPr>
            <a:r>
              <a:rPr lang="en-US" dirty="0" smtClean="0"/>
              <a:t>Recommendations cont.</a:t>
            </a:r>
            <a:endParaRPr lang="en-US" dirty="0"/>
          </a:p>
        </p:txBody>
      </p:sp>
      <p:sp>
        <p:nvSpPr>
          <p:cNvPr id="10243" name="Content Placeholder 2"/>
          <p:cNvSpPr>
            <a:spLocks noGrp="1"/>
          </p:cNvSpPr>
          <p:nvPr>
            <p:ph idx="1"/>
          </p:nvPr>
        </p:nvSpPr>
        <p:spPr>
          <a:xfrm>
            <a:off x="1143000" y="990600"/>
            <a:ext cx="7543800" cy="5410200"/>
          </a:xfrm>
        </p:spPr>
        <p:txBody>
          <a:bodyPr/>
          <a:lstStyle/>
          <a:p>
            <a:pPr lvl="0"/>
            <a:r>
              <a:rPr lang="en-US" sz="2800" dirty="0" smtClean="0"/>
              <a:t>Adopt </a:t>
            </a:r>
            <a:r>
              <a:rPr lang="en-US" sz="2800" dirty="0"/>
              <a:t>the following Resolutions to submit to the voters a question relating to increased sales tax</a:t>
            </a:r>
            <a:r>
              <a:rPr lang="en-US" sz="2800" dirty="0" smtClean="0"/>
              <a:t>:</a:t>
            </a:r>
            <a:endParaRPr lang="en-US" sz="2800" dirty="0"/>
          </a:p>
          <a:p>
            <a:pPr lvl="1"/>
            <a:r>
              <a:rPr lang="en-US" sz="2400" dirty="0"/>
              <a:t>Draft Resolution A, approving ballot measure text relating to increased sales tax to be submitted to the qualified electors of the City at the General Municipal Election to be held on November 3, 2020, as called by Resolution No. 2020-051</a:t>
            </a:r>
            <a:r>
              <a:rPr lang="en-US" sz="2400" dirty="0" smtClean="0"/>
              <a:t>.</a:t>
            </a:r>
            <a:endParaRPr lang="en-US" sz="2400" dirty="0"/>
          </a:p>
          <a:p>
            <a:pPr lvl="1"/>
            <a:r>
              <a:rPr lang="en-US" sz="2400" dirty="0"/>
              <a:t>Draft Resolution B, setting priorities for filing written arguments regarding the City measure and directing the City Attorney to prepare an impartial analysis</a:t>
            </a:r>
            <a:r>
              <a:rPr lang="en-US" sz="2400" dirty="0" smtClean="0"/>
              <a:t>.</a:t>
            </a:r>
            <a:endParaRPr lang="en-US" sz="2400" dirty="0"/>
          </a:p>
          <a:p>
            <a:pPr lvl="1"/>
            <a:r>
              <a:rPr lang="en-US" sz="2400" dirty="0"/>
              <a:t>Draft Resolution C, providing for the filing of </a:t>
            </a:r>
            <a:r>
              <a:rPr lang="en-US" sz="2400" dirty="0" smtClean="0"/>
              <a:t>   rebuttal </a:t>
            </a:r>
            <a:r>
              <a:rPr lang="en-US" sz="2400" dirty="0"/>
              <a:t>arguments for City measures submitted </a:t>
            </a:r>
            <a:r>
              <a:rPr lang="en-US" sz="2400" dirty="0" smtClean="0"/>
              <a:t>      at </a:t>
            </a:r>
            <a:r>
              <a:rPr lang="en-US" sz="2400" dirty="0"/>
              <a:t>Municipal Elections</a:t>
            </a:r>
            <a:r>
              <a:rPr lang="en-US" sz="2400" dirty="0" smtClean="0"/>
              <a:t>.</a:t>
            </a:r>
            <a:endParaRPr lang="en-US" altLang="en-US" sz="2800" dirty="0" smtClean="0"/>
          </a:p>
        </p:txBody>
      </p:sp>
    </p:spTree>
    <p:extLst>
      <p:ext uri="{BB962C8B-B14F-4D97-AF65-F5344CB8AC3E}">
        <p14:creationId xmlns:p14="http://schemas.microsoft.com/office/powerpoint/2010/main" val="327254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9350" cy="1143000"/>
          </a:xfrm>
        </p:spPr>
        <p:txBody>
          <a:bodyPr/>
          <a:lstStyle/>
          <a:p>
            <a:pPr eaLnBrk="1" hangingPunct="1">
              <a:defRPr/>
            </a:pPr>
            <a:r>
              <a:rPr lang="en-US" dirty="0" smtClean="0"/>
              <a:t>Recommendations cont.</a:t>
            </a:r>
            <a:endParaRPr lang="en-US" dirty="0"/>
          </a:p>
        </p:txBody>
      </p:sp>
      <p:sp>
        <p:nvSpPr>
          <p:cNvPr id="10243" name="Content Placeholder 2"/>
          <p:cNvSpPr>
            <a:spLocks noGrp="1"/>
          </p:cNvSpPr>
          <p:nvPr>
            <p:ph idx="1"/>
          </p:nvPr>
        </p:nvSpPr>
        <p:spPr>
          <a:xfrm>
            <a:off x="1143000" y="990600"/>
            <a:ext cx="7543800" cy="5410200"/>
          </a:xfrm>
        </p:spPr>
        <p:txBody>
          <a:bodyPr/>
          <a:lstStyle/>
          <a:p>
            <a:pPr lvl="0"/>
            <a:endParaRPr lang="en-US" sz="2800" dirty="0" smtClean="0"/>
          </a:p>
          <a:p>
            <a:pPr lvl="0"/>
            <a:r>
              <a:rPr lang="en-US" sz="2800" dirty="0" smtClean="0"/>
              <a:t>Authorize </a:t>
            </a:r>
            <a:r>
              <a:rPr lang="en-US" sz="2800" dirty="0"/>
              <a:t>the Director of Administrative Services to appropriate $12,200 of General Fund Reserve monies to the City Clerk budget</a:t>
            </a:r>
            <a:r>
              <a:rPr lang="en-US" sz="4000" dirty="0"/>
              <a:t>.</a:t>
            </a:r>
          </a:p>
          <a:p>
            <a:pPr marL="82550" indent="0">
              <a:spcBef>
                <a:spcPts val="1800"/>
              </a:spcBef>
              <a:buNone/>
            </a:pPr>
            <a:endParaRPr lang="en-US" altLang="en-US" sz="3600" dirty="0" smtClean="0"/>
          </a:p>
        </p:txBody>
      </p:sp>
    </p:spTree>
    <p:extLst>
      <p:ext uri="{BB962C8B-B14F-4D97-AF65-F5344CB8AC3E}">
        <p14:creationId xmlns:p14="http://schemas.microsoft.com/office/powerpoint/2010/main" val="41906747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514600"/>
            <a:ext cx="7499350" cy="1143000"/>
          </a:xfrm>
        </p:spPr>
        <p:txBody>
          <a:bodyPr/>
          <a:lstStyle/>
          <a:p>
            <a:pPr eaLnBrk="1" hangingPunct="1">
              <a:defRPr/>
            </a:pPr>
            <a:r>
              <a:rPr lang="en-US" dirty="0" smtClean="0"/>
              <a:t>Questions</a:t>
            </a:r>
            <a:endParaRPr lang="en-US" dirty="0"/>
          </a:p>
        </p:txBody>
      </p:sp>
    </p:spTree>
    <p:extLst>
      <p:ext uri="{BB962C8B-B14F-4D97-AF65-F5344CB8AC3E}">
        <p14:creationId xmlns:p14="http://schemas.microsoft.com/office/powerpoint/2010/main" val="8540334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9350" cy="1143000"/>
          </a:xfrm>
        </p:spPr>
        <p:txBody>
          <a:bodyPr/>
          <a:lstStyle/>
          <a:p>
            <a:pPr eaLnBrk="1" hangingPunct="1">
              <a:defRPr/>
            </a:pPr>
            <a:r>
              <a:rPr lang="en-US" dirty="0" smtClean="0"/>
              <a:t>Revised Ballot Language</a:t>
            </a:r>
            <a:endParaRPr lang="en-US" dirty="0"/>
          </a:p>
        </p:txBody>
      </p:sp>
      <p:sp>
        <p:nvSpPr>
          <p:cNvPr id="10243" name="Content Placeholder 2"/>
          <p:cNvSpPr>
            <a:spLocks noGrp="1"/>
          </p:cNvSpPr>
          <p:nvPr>
            <p:ph idx="1"/>
          </p:nvPr>
        </p:nvSpPr>
        <p:spPr>
          <a:xfrm>
            <a:off x="1143000" y="990600"/>
            <a:ext cx="7543800" cy="5410200"/>
          </a:xfrm>
        </p:spPr>
        <p:txBody>
          <a:bodyPr/>
          <a:lstStyle/>
          <a:p>
            <a:r>
              <a:rPr lang="en-US" sz="2800" i="1" dirty="0"/>
              <a:t>To provide funding for fire protection, paramedics, and 911 emergency response, police, crime prevention and investigations, maintenance of parks, public facilities and infrastructure, graffiti removal, </a:t>
            </a:r>
            <a:r>
              <a:rPr lang="en-US" sz="2800" i="1" strike="sngStrike" dirty="0">
                <a:solidFill>
                  <a:srgbClr val="FF0000"/>
                </a:solidFill>
              </a:rPr>
              <a:t>and</a:t>
            </a:r>
            <a:r>
              <a:rPr lang="en-US" sz="2800" i="1" dirty="0"/>
              <a:t> recreation, community services, and other general city services in the City of Atascadero, shall an ordinance establishing a one-percent sales tax be adopted, providing approximately 4.5 million dollars annually for city services until ended by voters, with annual independent audits </a:t>
            </a:r>
            <a:r>
              <a:rPr lang="en-US" sz="2800" i="1" u="sng" dirty="0">
                <a:solidFill>
                  <a:srgbClr val="FF0000"/>
                </a:solidFill>
              </a:rPr>
              <a:t>ensuring money is spent properly</a:t>
            </a:r>
            <a:r>
              <a:rPr lang="en-US" sz="2800" i="1" dirty="0">
                <a:solidFill>
                  <a:srgbClr val="FF0000"/>
                </a:solidFill>
              </a:rPr>
              <a:t>, </a:t>
            </a:r>
            <a:r>
              <a:rPr lang="en-US" sz="2800" i="1" dirty="0"/>
              <a:t>and all money locally controlled?</a:t>
            </a:r>
            <a:endParaRPr lang="en-US" sz="2800" dirty="0"/>
          </a:p>
          <a:p>
            <a:pPr marL="82550" indent="0">
              <a:spcBef>
                <a:spcPts val="1800"/>
              </a:spcBef>
              <a:buNone/>
            </a:pPr>
            <a:endParaRPr lang="en-US" altLang="en-US" sz="2400" dirty="0" smtClean="0"/>
          </a:p>
        </p:txBody>
      </p:sp>
    </p:spTree>
    <p:extLst>
      <p:ext uri="{BB962C8B-B14F-4D97-AF65-F5344CB8AC3E}">
        <p14:creationId xmlns:p14="http://schemas.microsoft.com/office/powerpoint/2010/main" val="41547707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9350" cy="1143000"/>
          </a:xfrm>
        </p:spPr>
        <p:txBody>
          <a:bodyPr/>
          <a:lstStyle/>
          <a:p>
            <a:pPr eaLnBrk="1" hangingPunct="1">
              <a:defRPr/>
            </a:pPr>
            <a:r>
              <a:rPr lang="en-US" dirty="0" smtClean="0"/>
              <a:t>Revised Ordinance Language</a:t>
            </a:r>
            <a:endParaRPr lang="en-US" dirty="0"/>
          </a:p>
        </p:txBody>
      </p:sp>
      <p:sp>
        <p:nvSpPr>
          <p:cNvPr id="10243" name="Content Placeholder 2"/>
          <p:cNvSpPr>
            <a:spLocks noGrp="1"/>
          </p:cNvSpPr>
          <p:nvPr>
            <p:ph idx="1"/>
          </p:nvPr>
        </p:nvSpPr>
        <p:spPr>
          <a:xfrm>
            <a:off x="1143000" y="990600"/>
            <a:ext cx="7543800" cy="5410200"/>
          </a:xfrm>
        </p:spPr>
        <p:txBody>
          <a:bodyPr/>
          <a:lstStyle/>
          <a:p>
            <a:pPr marL="82550" indent="0">
              <a:buNone/>
            </a:pPr>
            <a:r>
              <a:rPr lang="en-US" sz="2800" b="1" u="sng" dirty="0" smtClean="0">
                <a:solidFill>
                  <a:srgbClr val="FF0000"/>
                </a:solidFill>
              </a:rPr>
              <a:t>WHEREAS</a:t>
            </a:r>
            <a:r>
              <a:rPr lang="en-US" sz="2800" b="1" u="sng" dirty="0">
                <a:solidFill>
                  <a:srgbClr val="FF0000"/>
                </a:solidFill>
              </a:rPr>
              <a:t>, </a:t>
            </a:r>
            <a:r>
              <a:rPr lang="en-US" sz="2800" u="sng" dirty="0">
                <a:solidFill>
                  <a:srgbClr val="FF0000"/>
                </a:solidFill>
              </a:rPr>
              <a:t>one of the two fire stations protecting lives and property within the City’s approximately 26 square miles was built in 1951 and has critical safety deficits requiring replacement; and</a:t>
            </a:r>
            <a:endParaRPr lang="en-US" sz="2800" dirty="0">
              <a:solidFill>
                <a:srgbClr val="FF0000"/>
              </a:solidFill>
            </a:endParaRPr>
          </a:p>
          <a:p>
            <a:pPr marL="82550" indent="0">
              <a:buNone/>
            </a:pPr>
            <a:r>
              <a:rPr lang="en-US" sz="2800" b="1" dirty="0" smtClean="0"/>
              <a:t>WHEREAS</a:t>
            </a:r>
            <a:r>
              <a:rPr lang="en-US" sz="2800" dirty="0"/>
              <a:t>, the City, has approximately half the national average of police officers per capita for a City its size, is amongst the lowest paying City employer in the County for most positions, and has deteriorating infrastructure including fire stations, parks, roads, </a:t>
            </a:r>
            <a:r>
              <a:rPr lang="en-US" sz="2800" strike="sngStrike" dirty="0">
                <a:solidFill>
                  <a:srgbClr val="FF0000"/>
                </a:solidFill>
              </a:rPr>
              <a:t>sidewalks,</a:t>
            </a:r>
            <a:r>
              <a:rPr lang="en-US" sz="2800" dirty="0">
                <a:solidFill>
                  <a:srgbClr val="FF0000"/>
                </a:solidFill>
              </a:rPr>
              <a:t> </a:t>
            </a:r>
            <a:r>
              <a:rPr lang="en-US" sz="2800" dirty="0"/>
              <a:t>zoo facilities </a:t>
            </a:r>
            <a:r>
              <a:rPr lang="en-US" sz="2800" dirty="0" smtClean="0"/>
              <a:t>    and </a:t>
            </a:r>
            <a:r>
              <a:rPr lang="en-US" sz="2800" dirty="0"/>
              <a:t>other buildings; </a:t>
            </a:r>
            <a:r>
              <a:rPr lang="en-US" sz="2800" dirty="0" smtClean="0"/>
              <a:t>and</a:t>
            </a:r>
            <a:endParaRPr lang="en-US" altLang="en-US" sz="2400" dirty="0" smtClean="0"/>
          </a:p>
        </p:txBody>
      </p:sp>
    </p:spTree>
    <p:extLst>
      <p:ext uri="{BB962C8B-B14F-4D97-AF65-F5344CB8AC3E}">
        <p14:creationId xmlns:p14="http://schemas.microsoft.com/office/powerpoint/2010/main" val="42088720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9350" cy="1143000"/>
          </a:xfrm>
        </p:spPr>
        <p:txBody>
          <a:bodyPr/>
          <a:lstStyle/>
          <a:p>
            <a:pPr eaLnBrk="1" hangingPunct="1">
              <a:defRPr/>
            </a:pPr>
            <a:r>
              <a:rPr lang="en-US" dirty="0" smtClean="0"/>
              <a:t>Revised Ordinance Language</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2200" y="955524"/>
            <a:ext cx="4545917" cy="5902476"/>
          </a:xfrm>
          <a:prstGeom prst="rect">
            <a:avLst/>
          </a:prstGeom>
        </p:spPr>
      </p:pic>
    </p:spTree>
    <p:extLst>
      <p:ext uri="{BB962C8B-B14F-4D97-AF65-F5344CB8AC3E}">
        <p14:creationId xmlns:p14="http://schemas.microsoft.com/office/powerpoint/2010/main" val="2457480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9350" cy="1143000"/>
          </a:xfrm>
        </p:spPr>
        <p:txBody>
          <a:bodyPr/>
          <a:lstStyle/>
          <a:p>
            <a:pPr eaLnBrk="1" hangingPunct="1">
              <a:defRPr/>
            </a:pPr>
            <a:r>
              <a:rPr lang="en-US" b="1" dirty="0" smtClean="0"/>
              <a:t>Background</a:t>
            </a:r>
            <a:endParaRPr lang="en-US" b="1" dirty="0"/>
          </a:p>
        </p:txBody>
      </p:sp>
      <p:sp>
        <p:nvSpPr>
          <p:cNvPr id="10243" name="Content Placeholder 2"/>
          <p:cNvSpPr>
            <a:spLocks noGrp="1"/>
          </p:cNvSpPr>
          <p:nvPr>
            <p:ph idx="1"/>
          </p:nvPr>
        </p:nvSpPr>
        <p:spPr>
          <a:xfrm>
            <a:off x="914400" y="1143000"/>
            <a:ext cx="8077200" cy="3962400"/>
          </a:xfrm>
        </p:spPr>
        <p:txBody>
          <a:bodyPr/>
          <a:lstStyle/>
          <a:p>
            <a:pPr>
              <a:spcBef>
                <a:spcPts val="1800"/>
              </a:spcBef>
            </a:pPr>
            <a:r>
              <a:rPr lang="en-US" altLang="en-US" sz="2800" dirty="0" smtClean="0"/>
              <a:t>The City is a poorly funded City with underlying structural financial challenges</a:t>
            </a:r>
          </a:p>
          <a:p>
            <a:pPr>
              <a:spcBef>
                <a:spcPts val="1800"/>
              </a:spcBef>
            </a:pPr>
            <a:r>
              <a:rPr lang="en-US" altLang="en-US" sz="2800" dirty="0" smtClean="0"/>
              <a:t>Since incorporation the City has looked to various solutions</a:t>
            </a:r>
          </a:p>
          <a:p>
            <a:pPr>
              <a:spcBef>
                <a:spcPts val="1800"/>
              </a:spcBef>
            </a:pPr>
            <a:r>
              <a:rPr lang="en-US" altLang="en-US" sz="2800" dirty="0" smtClean="0"/>
              <a:t>City seeks to maintain essential services and cannot sustain the services it provides with the projected available resources</a:t>
            </a:r>
            <a:endParaRPr lang="en-US" altLang="en-US" sz="2800" dirty="0" smtClean="0"/>
          </a:p>
          <a:p>
            <a:pPr>
              <a:spcBef>
                <a:spcPts val="1800"/>
              </a:spcBef>
            </a:pPr>
            <a:r>
              <a:rPr lang="en-US" altLang="en-US" sz="2800" dirty="0" smtClean="0"/>
              <a:t>May </a:t>
            </a:r>
            <a:r>
              <a:rPr lang="en-US" altLang="en-US" sz="2800" dirty="0" smtClean="0"/>
              <a:t>26, 2020 Meeting Council directed staff to prepare necessary legislation for Council consideration for placement of a one cent          sales tax override measure on the ballot</a:t>
            </a:r>
            <a:endParaRPr lang="en-US" altLang="en-US" sz="2800" dirty="0" smtClean="0"/>
          </a:p>
          <a:p>
            <a:pPr>
              <a:spcBef>
                <a:spcPts val="1800"/>
              </a:spcBef>
            </a:pPr>
            <a:endParaRPr lang="en-US" altLang="en-US" sz="2800" dirty="0" smtClean="0"/>
          </a:p>
        </p:txBody>
      </p:sp>
    </p:spTree>
    <p:extLst>
      <p:ext uri="{BB962C8B-B14F-4D97-AF65-F5344CB8AC3E}">
        <p14:creationId xmlns:p14="http://schemas.microsoft.com/office/powerpoint/2010/main" val="2827484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9350" cy="1143000"/>
          </a:xfrm>
        </p:spPr>
        <p:txBody>
          <a:bodyPr/>
          <a:lstStyle/>
          <a:p>
            <a:pPr eaLnBrk="1" hangingPunct="1">
              <a:defRPr/>
            </a:pPr>
            <a:r>
              <a:rPr lang="en-US" b="1" dirty="0" smtClean="0"/>
              <a:t>Sales Tax Measures</a:t>
            </a:r>
            <a:endParaRPr lang="en-US" b="1" dirty="0"/>
          </a:p>
        </p:txBody>
      </p:sp>
      <p:sp>
        <p:nvSpPr>
          <p:cNvPr id="10243" name="Content Placeholder 2"/>
          <p:cNvSpPr>
            <a:spLocks noGrp="1"/>
          </p:cNvSpPr>
          <p:nvPr>
            <p:ph idx="1"/>
          </p:nvPr>
        </p:nvSpPr>
        <p:spPr>
          <a:xfrm>
            <a:off x="914400" y="1143000"/>
            <a:ext cx="8077200" cy="5410200"/>
          </a:xfrm>
        </p:spPr>
        <p:txBody>
          <a:bodyPr/>
          <a:lstStyle/>
          <a:p>
            <a:pPr>
              <a:spcBef>
                <a:spcPts val="1800"/>
              </a:spcBef>
            </a:pPr>
            <a:r>
              <a:rPr lang="en-US" altLang="en-US" sz="2800" dirty="0" smtClean="0"/>
              <a:t>Council can decide to put a sales tax measure on the November ballot voters with a 4/5 vote</a:t>
            </a:r>
          </a:p>
          <a:p>
            <a:pPr>
              <a:spcBef>
                <a:spcPts val="1800"/>
              </a:spcBef>
            </a:pPr>
            <a:r>
              <a:rPr lang="en-US" altLang="en-US" sz="2800" dirty="0" smtClean="0"/>
              <a:t>Council can NOT impose a sales tax- only place it on the ballot</a:t>
            </a:r>
          </a:p>
          <a:p>
            <a:pPr>
              <a:spcBef>
                <a:spcPts val="1800"/>
              </a:spcBef>
            </a:pPr>
            <a:r>
              <a:rPr lang="en-US" altLang="en-US" sz="2800" dirty="0" smtClean="0"/>
              <a:t>Must be placed on a ballot where Councilmembers are selected (November of even years)</a:t>
            </a:r>
          </a:p>
          <a:p>
            <a:pPr>
              <a:spcBef>
                <a:spcPts val="1800"/>
              </a:spcBef>
            </a:pPr>
            <a:r>
              <a:rPr lang="en-US" altLang="en-US" sz="2800" dirty="0"/>
              <a:t>If passed in November- goes into </a:t>
            </a:r>
            <a:r>
              <a:rPr lang="en-US" altLang="en-US" sz="2800" dirty="0" smtClean="0"/>
              <a:t>effect </a:t>
            </a:r>
            <a:r>
              <a:rPr lang="en-US" altLang="en-US" sz="2800" dirty="0"/>
              <a:t>April 1, 2021</a:t>
            </a:r>
          </a:p>
          <a:p>
            <a:pPr>
              <a:spcBef>
                <a:spcPts val="1800"/>
              </a:spcBef>
            </a:pPr>
            <a:r>
              <a:rPr lang="en-US" altLang="en-US" sz="2800" dirty="0" smtClean="0"/>
              <a:t>General tax requires 50% +1 vote to </a:t>
            </a:r>
            <a:r>
              <a:rPr lang="en-US" altLang="en-US" sz="2800" dirty="0" smtClean="0"/>
              <a:t>pass</a:t>
            </a:r>
            <a:endParaRPr lang="en-US" altLang="en-US" sz="2800" dirty="0" smtClean="0"/>
          </a:p>
        </p:txBody>
      </p:sp>
    </p:spTree>
    <p:extLst>
      <p:ext uri="{BB962C8B-B14F-4D97-AF65-F5344CB8AC3E}">
        <p14:creationId xmlns:p14="http://schemas.microsoft.com/office/powerpoint/2010/main" val="27811921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9350" cy="1143000"/>
          </a:xfrm>
        </p:spPr>
        <p:txBody>
          <a:bodyPr>
            <a:normAutofit/>
          </a:bodyPr>
          <a:lstStyle/>
          <a:p>
            <a:pPr eaLnBrk="1" hangingPunct="1">
              <a:defRPr/>
            </a:pPr>
            <a:r>
              <a:rPr lang="en-US" b="1" dirty="0" smtClean="0"/>
              <a:t>Sales Tax </a:t>
            </a:r>
            <a:r>
              <a:rPr lang="en-US" b="1" dirty="0" smtClean="0"/>
              <a:t>Measures Cont.</a:t>
            </a:r>
            <a:endParaRPr lang="en-US" b="1" dirty="0"/>
          </a:p>
        </p:txBody>
      </p:sp>
      <p:sp>
        <p:nvSpPr>
          <p:cNvPr id="10243" name="Content Placeholder 2"/>
          <p:cNvSpPr>
            <a:spLocks noGrp="1"/>
          </p:cNvSpPr>
          <p:nvPr>
            <p:ph idx="1"/>
          </p:nvPr>
        </p:nvSpPr>
        <p:spPr>
          <a:xfrm>
            <a:off x="990600" y="1143000"/>
            <a:ext cx="8077200" cy="6324600"/>
          </a:xfrm>
        </p:spPr>
        <p:txBody>
          <a:bodyPr/>
          <a:lstStyle/>
          <a:p>
            <a:pPr>
              <a:spcBef>
                <a:spcPts val="1800"/>
              </a:spcBef>
            </a:pPr>
            <a:r>
              <a:rPr lang="en-US" altLang="en-US" sz="2800" dirty="0" smtClean="0"/>
              <a:t>Council must adopt ordinance detailing measure before submitted to voters on election day</a:t>
            </a:r>
            <a:endParaRPr lang="en-US" altLang="en-US" sz="2800" dirty="0" smtClean="0"/>
          </a:p>
          <a:p>
            <a:pPr>
              <a:spcBef>
                <a:spcPts val="1800"/>
              </a:spcBef>
            </a:pPr>
            <a:r>
              <a:rPr lang="en-US" altLang="en-US" sz="2800" dirty="0" smtClean="0"/>
              <a:t>Resolution Nos. 2020-051 and 2020-052 initiating election </a:t>
            </a:r>
            <a:r>
              <a:rPr lang="en-US" altLang="en-US" sz="2800" dirty="0" smtClean="0"/>
              <a:t>process and consolidating with County previously adopted </a:t>
            </a:r>
            <a:endParaRPr lang="en-US" altLang="en-US" sz="2800" dirty="0" smtClean="0"/>
          </a:p>
          <a:p>
            <a:pPr>
              <a:spcBef>
                <a:spcPts val="1800"/>
              </a:spcBef>
            </a:pPr>
            <a:r>
              <a:rPr lang="en-US" altLang="en-US" sz="2800" dirty="0" smtClean="0"/>
              <a:t>Draft Resolution A required to clarify ballot language and place measure on ballot</a:t>
            </a:r>
            <a:endParaRPr lang="en-US" altLang="en-US" sz="2800" dirty="0" smtClean="0"/>
          </a:p>
          <a:p>
            <a:pPr>
              <a:spcBef>
                <a:spcPts val="1800"/>
              </a:spcBef>
            </a:pPr>
            <a:r>
              <a:rPr lang="en-US" altLang="en-US" sz="2800" dirty="0" smtClean="0"/>
              <a:t>Draft Resolutions B sets priorities for filing of written arguments, authorize Council Members to write arguments </a:t>
            </a:r>
          </a:p>
          <a:p>
            <a:pPr>
              <a:spcBef>
                <a:spcPts val="1800"/>
              </a:spcBef>
            </a:pPr>
            <a:r>
              <a:rPr lang="en-US" altLang="en-US" sz="2800" dirty="0" smtClean="0"/>
              <a:t>Draft Resolution C allows for rebuttals </a:t>
            </a:r>
            <a:endParaRPr lang="en-US" altLang="en-US" sz="2800" dirty="0" smtClean="0"/>
          </a:p>
        </p:txBody>
      </p:sp>
    </p:spTree>
    <p:extLst>
      <p:ext uri="{BB962C8B-B14F-4D97-AF65-F5344CB8AC3E}">
        <p14:creationId xmlns:p14="http://schemas.microsoft.com/office/powerpoint/2010/main" val="39901217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9350" cy="1143000"/>
          </a:xfrm>
        </p:spPr>
        <p:txBody>
          <a:bodyPr/>
          <a:lstStyle/>
          <a:p>
            <a:pPr eaLnBrk="1" hangingPunct="1">
              <a:defRPr/>
            </a:pPr>
            <a:r>
              <a:rPr lang="en-US" b="1" dirty="0" smtClean="0"/>
              <a:t>Proposed Language</a:t>
            </a:r>
            <a:endParaRPr lang="en-US" b="1" dirty="0"/>
          </a:p>
        </p:txBody>
      </p:sp>
      <p:sp>
        <p:nvSpPr>
          <p:cNvPr id="10243" name="Content Placeholder 2"/>
          <p:cNvSpPr>
            <a:spLocks noGrp="1"/>
          </p:cNvSpPr>
          <p:nvPr>
            <p:ph idx="1"/>
          </p:nvPr>
        </p:nvSpPr>
        <p:spPr>
          <a:xfrm>
            <a:off x="1066800" y="1066800"/>
            <a:ext cx="8077200" cy="6019800"/>
          </a:xfrm>
        </p:spPr>
        <p:txBody>
          <a:bodyPr/>
          <a:lstStyle/>
          <a:p>
            <a:r>
              <a:rPr lang="en-US" sz="2800" i="1" dirty="0"/>
              <a:t>To provide funding for fire protection, paramedics, and 911 emergency response, police, crime prevention and investigations, maintenance of parks, public facilities and infrastructure, graffiti removal, and recreation, community services, and other general city services in the City of Atascadero, shall an ordinance establishing a one-percent sales tax be adopted, providing approximately 4.5 million dollars annually for city services until ended by voters, with annual independent audits and all money locally controlled?</a:t>
            </a:r>
            <a:endParaRPr lang="en-US" sz="2800" dirty="0"/>
          </a:p>
          <a:p>
            <a:pPr marL="82550" indent="0">
              <a:spcBef>
                <a:spcPts val="1800"/>
              </a:spcBef>
              <a:buNone/>
            </a:pPr>
            <a:endParaRPr lang="en-US" altLang="en-US" sz="2800" dirty="0" smtClean="0"/>
          </a:p>
        </p:txBody>
      </p:sp>
    </p:spTree>
    <p:extLst>
      <p:ext uri="{BB962C8B-B14F-4D97-AF65-F5344CB8AC3E}">
        <p14:creationId xmlns:p14="http://schemas.microsoft.com/office/powerpoint/2010/main" val="30519630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9350" cy="1143000"/>
          </a:xfrm>
        </p:spPr>
        <p:txBody>
          <a:bodyPr>
            <a:normAutofit fontScale="90000"/>
          </a:bodyPr>
          <a:lstStyle/>
          <a:p>
            <a:pPr eaLnBrk="1" hangingPunct="1">
              <a:defRPr/>
            </a:pPr>
            <a:r>
              <a:rPr lang="en-US" b="1" dirty="0" smtClean="0"/>
              <a:t>Ballot Measure – Election Requirements</a:t>
            </a:r>
            <a:endParaRPr lang="en-US" b="1" dirty="0"/>
          </a:p>
        </p:txBody>
      </p:sp>
      <p:sp>
        <p:nvSpPr>
          <p:cNvPr id="3" name="Content Placeholder 2"/>
          <p:cNvSpPr>
            <a:spLocks noGrp="1"/>
          </p:cNvSpPr>
          <p:nvPr>
            <p:ph idx="1"/>
          </p:nvPr>
        </p:nvSpPr>
        <p:spPr>
          <a:xfrm>
            <a:off x="1371600" y="1172737"/>
            <a:ext cx="7499350" cy="3886200"/>
          </a:xfrm>
        </p:spPr>
        <p:txBody>
          <a:bodyPr/>
          <a:lstStyle/>
          <a:p>
            <a:r>
              <a:rPr lang="en-US" dirty="0"/>
              <a:t>City Attorney’s Impartial Analysis</a:t>
            </a:r>
          </a:p>
          <a:p>
            <a:pPr lvl="1"/>
            <a:r>
              <a:rPr lang="en-US" dirty="0"/>
              <a:t>500 word maximum</a:t>
            </a:r>
          </a:p>
          <a:p>
            <a:r>
              <a:rPr lang="en-US" dirty="0"/>
              <a:t>Written Arguments for and against</a:t>
            </a:r>
          </a:p>
          <a:p>
            <a:pPr lvl="1"/>
            <a:r>
              <a:rPr lang="en-US" dirty="0"/>
              <a:t>300 word maximum</a:t>
            </a:r>
          </a:p>
          <a:p>
            <a:pPr lvl="1"/>
            <a:r>
              <a:rPr lang="en-US" dirty="0"/>
              <a:t>Deadline </a:t>
            </a:r>
            <a:r>
              <a:rPr lang="en-US" dirty="0" smtClean="0"/>
              <a:t>of July , 2020 </a:t>
            </a:r>
            <a:r>
              <a:rPr lang="en-US" dirty="0"/>
              <a:t>(</a:t>
            </a:r>
            <a:r>
              <a:rPr lang="en-US" dirty="0" smtClean="0"/>
              <a:t>10 </a:t>
            </a:r>
            <a:r>
              <a:rPr lang="en-US" dirty="0"/>
              <a:t>days)</a:t>
            </a:r>
          </a:p>
          <a:p>
            <a:r>
              <a:rPr lang="en-US" dirty="0"/>
              <a:t>Rebuttal Arguments </a:t>
            </a:r>
          </a:p>
          <a:p>
            <a:pPr lvl="1"/>
            <a:r>
              <a:rPr lang="en-US" dirty="0"/>
              <a:t>250 word maximum</a:t>
            </a:r>
          </a:p>
          <a:p>
            <a:pPr lvl="1"/>
            <a:r>
              <a:rPr lang="en-US" dirty="0"/>
              <a:t>Deadline </a:t>
            </a:r>
            <a:r>
              <a:rPr lang="en-US" dirty="0" smtClean="0"/>
              <a:t>of August 3, 2020 </a:t>
            </a:r>
            <a:r>
              <a:rPr lang="en-US" dirty="0"/>
              <a:t>(10 more days)</a:t>
            </a:r>
          </a:p>
          <a:p>
            <a:r>
              <a:rPr lang="en-US" dirty="0"/>
              <a:t>Arguments must have signatures of authors (no more than 5)</a:t>
            </a:r>
          </a:p>
          <a:p>
            <a:pPr marL="82550" indent="0">
              <a:buNone/>
            </a:pPr>
            <a:endParaRPr lang="en-US" dirty="0"/>
          </a:p>
        </p:txBody>
      </p:sp>
    </p:spTree>
    <p:extLst>
      <p:ext uri="{BB962C8B-B14F-4D97-AF65-F5344CB8AC3E}">
        <p14:creationId xmlns:p14="http://schemas.microsoft.com/office/powerpoint/2010/main" val="19082488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9350" cy="1143000"/>
          </a:xfrm>
        </p:spPr>
        <p:txBody>
          <a:bodyPr>
            <a:normAutofit fontScale="90000"/>
          </a:bodyPr>
          <a:lstStyle/>
          <a:p>
            <a:pPr eaLnBrk="1" hangingPunct="1">
              <a:defRPr/>
            </a:pPr>
            <a:r>
              <a:rPr lang="en-US" b="1" dirty="0"/>
              <a:t>Election Requirements </a:t>
            </a:r>
            <a:r>
              <a:rPr lang="en-US" b="1" dirty="0" smtClean="0"/>
              <a:t>Cont</a:t>
            </a:r>
            <a:r>
              <a:rPr lang="en-US" b="1" dirty="0"/>
              <a:t>.</a:t>
            </a:r>
            <a:endParaRPr lang="en-US" b="1" dirty="0"/>
          </a:p>
        </p:txBody>
      </p:sp>
      <p:sp>
        <p:nvSpPr>
          <p:cNvPr id="10243" name="Content Placeholder 2"/>
          <p:cNvSpPr>
            <a:spLocks noGrp="1"/>
          </p:cNvSpPr>
          <p:nvPr>
            <p:ph idx="1"/>
          </p:nvPr>
        </p:nvSpPr>
        <p:spPr>
          <a:xfrm>
            <a:off x="1066800" y="1371600"/>
            <a:ext cx="8077200" cy="5486400"/>
          </a:xfrm>
        </p:spPr>
        <p:txBody>
          <a:bodyPr/>
          <a:lstStyle/>
          <a:p>
            <a:r>
              <a:rPr lang="en-US" dirty="0" smtClean="0"/>
              <a:t>California </a:t>
            </a:r>
            <a:r>
              <a:rPr lang="en-US" dirty="0"/>
              <a:t>Elections Code:</a:t>
            </a:r>
          </a:p>
          <a:p>
            <a:pPr lvl="1"/>
            <a:r>
              <a:rPr lang="en-US" dirty="0"/>
              <a:t>If more than one argument in favor and one argument opposed is submitted, the City Clerk must select one of each for printing and distribution to the voters, based on criteria in the Elections Code.</a:t>
            </a:r>
          </a:p>
          <a:p>
            <a:r>
              <a:rPr lang="en-US" dirty="0"/>
              <a:t>Resolution A requires </a:t>
            </a:r>
            <a:r>
              <a:rPr lang="en-US" dirty="0" smtClean="0"/>
              <a:t>4/5 votes </a:t>
            </a:r>
            <a:r>
              <a:rPr lang="en-US" dirty="0"/>
              <a:t>by Council for placement on </a:t>
            </a:r>
            <a:r>
              <a:rPr lang="en-US" dirty="0" smtClean="0"/>
              <a:t>ballot</a:t>
            </a:r>
            <a:endParaRPr lang="en-US" dirty="0"/>
          </a:p>
        </p:txBody>
      </p:sp>
    </p:spTree>
    <p:extLst>
      <p:ext uri="{BB962C8B-B14F-4D97-AF65-F5344CB8AC3E}">
        <p14:creationId xmlns:p14="http://schemas.microsoft.com/office/powerpoint/2010/main" val="17712047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9350" cy="1143000"/>
          </a:xfrm>
        </p:spPr>
        <p:txBody>
          <a:bodyPr/>
          <a:lstStyle/>
          <a:p>
            <a:pPr eaLnBrk="1" hangingPunct="1">
              <a:defRPr/>
            </a:pPr>
            <a:r>
              <a:rPr lang="en-US" b="1" dirty="0" smtClean="0"/>
              <a:t>Election Costs</a:t>
            </a:r>
            <a:endParaRPr lang="en-US" b="1" dirty="0"/>
          </a:p>
        </p:txBody>
      </p:sp>
      <p:sp>
        <p:nvSpPr>
          <p:cNvPr id="10243" name="Content Placeholder 2"/>
          <p:cNvSpPr>
            <a:spLocks noGrp="1"/>
          </p:cNvSpPr>
          <p:nvPr>
            <p:ph idx="1"/>
          </p:nvPr>
        </p:nvSpPr>
        <p:spPr>
          <a:xfrm>
            <a:off x="1066800" y="1066800"/>
            <a:ext cx="8077200" cy="6019800"/>
          </a:xfrm>
        </p:spPr>
        <p:txBody>
          <a:bodyPr/>
          <a:lstStyle/>
          <a:p>
            <a:r>
              <a:rPr lang="en-US" sz="2800" dirty="0"/>
              <a:t>Election - </a:t>
            </a:r>
            <a:r>
              <a:rPr lang="en-US" sz="2800" dirty="0" smtClean="0"/>
              <a:t>$40,700</a:t>
            </a:r>
            <a:endParaRPr lang="en-US" sz="2800" dirty="0"/>
          </a:p>
          <a:p>
            <a:r>
              <a:rPr lang="en-US" sz="2800" dirty="0" smtClean="0"/>
              <a:t>Sales Tax </a:t>
            </a:r>
            <a:r>
              <a:rPr lang="en-US" sz="2800" dirty="0"/>
              <a:t>Ballot Measure - $</a:t>
            </a:r>
            <a:r>
              <a:rPr lang="en-US" sz="2800" dirty="0" smtClean="0"/>
              <a:t>12,000</a:t>
            </a:r>
            <a:endParaRPr lang="en-US" sz="2800" dirty="0"/>
          </a:p>
          <a:p>
            <a:pPr marL="82550" indent="0">
              <a:buNone/>
            </a:pPr>
            <a:endParaRPr lang="en-US" sz="2800" dirty="0"/>
          </a:p>
          <a:p>
            <a:pPr marL="82550" indent="0" algn="ctr">
              <a:buNone/>
            </a:pPr>
            <a:r>
              <a:rPr lang="en-US" sz="2800" dirty="0"/>
              <a:t>TOTAL ESTIMATE = </a:t>
            </a:r>
            <a:r>
              <a:rPr lang="en-US" sz="2800" dirty="0" smtClean="0"/>
              <a:t>$52,700</a:t>
            </a:r>
            <a:endParaRPr lang="en-US" sz="2800" dirty="0"/>
          </a:p>
          <a:p>
            <a:pPr marL="82550" indent="0">
              <a:spcBef>
                <a:spcPts val="1800"/>
              </a:spcBef>
              <a:buNone/>
            </a:pPr>
            <a:endParaRPr lang="en-US" altLang="en-US" sz="2800" dirty="0" smtClean="0"/>
          </a:p>
        </p:txBody>
      </p:sp>
    </p:spTree>
    <p:extLst>
      <p:ext uri="{BB962C8B-B14F-4D97-AF65-F5344CB8AC3E}">
        <p14:creationId xmlns:p14="http://schemas.microsoft.com/office/powerpoint/2010/main" val="6419550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9350" cy="1143000"/>
          </a:xfrm>
        </p:spPr>
        <p:txBody>
          <a:bodyPr/>
          <a:lstStyle/>
          <a:p>
            <a:pPr eaLnBrk="1" hangingPunct="1">
              <a:defRPr/>
            </a:pPr>
            <a:r>
              <a:rPr lang="en-US" dirty="0" smtClean="0"/>
              <a:t>Recommendations</a:t>
            </a:r>
            <a:endParaRPr lang="en-US" dirty="0"/>
          </a:p>
        </p:txBody>
      </p:sp>
      <p:sp>
        <p:nvSpPr>
          <p:cNvPr id="10243" name="Content Placeholder 2"/>
          <p:cNvSpPr>
            <a:spLocks noGrp="1"/>
          </p:cNvSpPr>
          <p:nvPr>
            <p:ph idx="1"/>
          </p:nvPr>
        </p:nvSpPr>
        <p:spPr>
          <a:xfrm>
            <a:off x="1143000" y="990600"/>
            <a:ext cx="7543800" cy="5410200"/>
          </a:xfrm>
        </p:spPr>
        <p:txBody>
          <a:bodyPr/>
          <a:lstStyle/>
          <a:p>
            <a:r>
              <a:rPr lang="en-US" sz="2800" dirty="0" smtClean="0"/>
              <a:t>Introduce</a:t>
            </a:r>
            <a:r>
              <a:rPr lang="en-US" sz="2800" dirty="0"/>
              <a:t>, on first reading by title only, Draft Ordinance amending Title 3 of the Atascadero Municipal Code to add a Chapter 18 “Essential Services Transactions and Use Tax” to be administered by the California Department of Tax and Administration, subject to adoption by the electorate</a:t>
            </a:r>
            <a:r>
              <a:rPr lang="en-US" sz="2800" dirty="0" smtClean="0"/>
              <a:t>.</a:t>
            </a:r>
            <a:endParaRPr lang="en-US" sz="2800" dirty="0"/>
          </a:p>
        </p:txBody>
      </p:sp>
    </p:spTree>
    <p:extLst>
      <p:ext uri="{BB962C8B-B14F-4D97-AF65-F5344CB8AC3E}">
        <p14:creationId xmlns:p14="http://schemas.microsoft.com/office/powerpoint/2010/main" val="8232480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82819</TotalTime>
  <Words>874</Words>
  <Application>Microsoft Office PowerPoint</Application>
  <PresentationFormat>On-screen Show (4:3)</PresentationFormat>
  <Paragraphs>76</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Comic Sans MS</vt:lpstr>
      <vt:lpstr>Gill Sans MT</vt:lpstr>
      <vt:lpstr>Verdana</vt:lpstr>
      <vt:lpstr>Wingdings 2</vt:lpstr>
      <vt:lpstr>Solstice</vt:lpstr>
      <vt:lpstr>City of Atascadero Consideration of Sales Tax  Measure</vt:lpstr>
      <vt:lpstr>Background</vt:lpstr>
      <vt:lpstr>Sales Tax Measures</vt:lpstr>
      <vt:lpstr>Sales Tax Measures Cont.</vt:lpstr>
      <vt:lpstr>Proposed Language</vt:lpstr>
      <vt:lpstr>Ballot Measure – Election Requirements</vt:lpstr>
      <vt:lpstr>Election Requirements Cont.</vt:lpstr>
      <vt:lpstr>Election Costs</vt:lpstr>
      <vt:lpstr>Recommendations</vt:lpstr>
      <vt:lpstr>Recommendations cont.</vt:lpstr>
      <vt:lpstr>Recommendations cont.</vt:lpstr>
      <vt:lpstr>Questions</vt:lpstr>
      <vt:lpstr>Revised Ballot Language</vt:lpstr>
      <vt:lpstr>Revised Ordinance Language</vt:lpstr>
      <vt:lpstr>Revised Ordinance Language</vt:lpstr>
    </vt:vector>
  </TitlesOfParts>
  <Company>City of Atascadero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City of Atascadero</dc:title>
  <dc:creator>Lisa Cava</dc:creator>
  <cp:lastModifiedBy>Lara Christensen</cp:lastModifiedBy>
  <cp:revision>1532</cp:revision>
  <cp:lastPrinted>2020-05-27T01:37:08Z</cp:lastPrinted>
  <dcterms:created xsi:type="dcterms:W3CDTF">2014-12-10T01:38:18Z</dcterms:created>
  <dcterms:modified xsi:type="dcterms:W3CDTF">2020-07-15T00:53:32Z</dcterms:modified>
</cp:coreProperties>
</file>